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723" r:id="rId2"/>
    <p:sldId id="727" r:id="rId3"/>
    <p:sldId id="319" r:id="rId4"/>
    <p:sldId id="323" r:id="rId5"/>
    <p:sldId id="324" r:id="rId6"/>
    <p:sldId id="325" r:id="rId7"/>
    <p:sldId id="320" r:id="rId8"/>
    <p:sldId id="724" r:id="rId9"/>
    <p:sldId id="726" r:id="rId10"/>
    <p:sldId id="556" r:id="rId11"/>
    <p:sldId id="553" r:id="rId12"/>
    <p:sldId id="620" r:id="rId13"/>
    <p:sldId id="601" r:id="rId14"/>
    <p:sldId id="650" r:id="rId15"/>
    <p:sldId id="721" r:id="rId16"/>
    <p:sldId id="552" r:id="rId17"/>
    <p:sldId id="722" r:id="rId18"/>
    <p:sldId id="547" r:id="rId19"/>
    <p:sldId id="549" r:id="rId20"/>
    <p:sldId id="551" r:id="rId21"/>
    <p:sldId id="550" r:id="rId22"/>
    <p:sldId id="719" r:id="rId23"/>
    <p:sldId id="735" r:id="rId24"/>
    <p:sldId id="259" r:id="rId25"/>
    <p:sldId id="639" r:id="rId26"/>
    <p:sldId id="640" r:id="rId27"/>
    <p:sldId id="562" r:id="rId28"/>
    <p:sldId id="582" r:id="rId29"/>
    <p:sldId id="641" r:id="rId30"/>
    <p:sldId id="583" r:id="rId31"/>
    <p:sldId id="584" r:id="rId32"/>
    <p:sldId id="567" r:id="rId33"/>
    <p:sldId id="559" r:id="rId34"/>
    <p:sldId id="731" r:id="rId35"/>
    <p:sldId id="589" r:id="rId36"/>
    <p:sldId id="732" r:id="rId37"/>
    <p:sldId id="734" r:id="rId38"/>
    <p:sldId id="733" r:id="rId39"/>
    <p:sldId id="593" r:id="rId40"/>
    <p:sldId id="594" r:id="rId41"/>
    <p:sldId id="596" r:id="rId42"/>
    <p:sldId id="579" r:id="rId43"/>
    <p:sldId id="613" r:id="rId44"/>
    <p:sldId id="736" r:id="rId45"/>
    <p:sldId id="741" r:id="rId46"/>
    <p:sldId id="742" r:id="rId47"/>
    <p:sldId id="611" r:id="rId48"/>
    <p:sldId id="744" r:id="rId49"/>
    <p:sldId id="612" r:id="rId50"/>
    <p:sldId id="743" r:id="rId51"/>
    <p:sldId id="745" r:id="rId52"/>
    <p:sldId id="746" r:id="rId53"/>
    <p:sldId id="597" r:id="rId54"/>
    <p:sldId id="598" r:id="rId55"/>
    <p:sldId id="615" r:id="rId56"/>
    <p:sldId id="616" r:id="rId57"/>
    <p:sldId id="748" r:id="rId58"/>
    <p:sldId id="602" r:id="rId59"/>
    <p:sldId id="603" r:id="rId60"/>
    <p:sldId id="604" r:id="rId61"/>
    <p:sldId id="606" r:id="rId62"/>
    <p:sldId id="605" r:id="rId63"/>
    <p:sldId id="647" r:id="rId64"/>
    <p:sldId id="749" r:id="rId65"/>
    <p:sldId id="713" r:id="rId66"/>
    <p:sldId id="714" r:id="rId67"/>
    <p:sldId id="738" r:id="rId68"/>
    <p:sldId id="728" r:id="rId69"/>
    <p:sldId id="75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1AC"/>
    <a:srgbClr val="E9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82177"/>
  </p:normalViewPr>
  <p:slideViewPr>
    <p:cSldViewPr snapToGrid="0" snapToObjects="1">
      <p:cViewPr varScale="1">
        <p:scale>
          <a:sx n="91" d="100"/>
          <a:sy n="91" d="100"/>
        </p:scale>
        <p:origin x="17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46E7A-9CE9-9243-9391-67F0C6DFAD4A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7F479-0A09-2047-B3CA-9C6A186C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3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79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71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40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8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47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79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2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2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37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43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97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0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92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30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29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90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9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34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7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18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00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4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28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33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47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42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56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799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53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8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49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64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7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43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992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678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454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48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947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910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6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90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607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3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477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88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6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61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879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482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32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56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1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8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1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8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15A0-059B-4E41-B4A9-6561F810A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18C5-7C90-0F47-B7DA-CCA41A72D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C3E33-2972-E744-9A88-EA5B9847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082BD-0C8E-C745-9D07-1C332AF2B1E9}" type="datetime1">
              <a:rPr lang="en-GB" smtClean="0"/>
              <a:t>18/11/2022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67BD-A290-2F42-B6AE-317E816E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D5EF4-73C0-8F4E-80B7-E6DAB79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8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DAFD-4A66-7045-BDE2-8137BEC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CA8A6-D76C-CD4D-B229-D31C1645F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2EF7-6F21-3E44-A1DF-E274CBC6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4C60-AB59-A04F-8D47-C5F5A0C64B01}" type="datetime1">
              <a:rPr lang="en-GB" smtClean="0"/>
              <a:t>18/11/2022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FC54-ACDC-BD41-A12E-DC06484B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1378-F461-594D-B270-32EAB494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39B1A-40A6-BF49-BF26-0781F92AD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2AB4F-138E-174B-B93B-6E7D58B4F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1515-9478-1248-A617-6CFC8FB0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2A08-F136-774B-87B4-E98F40ABAEB3}" type="datetime1">
              <a:rPr lang="en-GB" smtClean="0"/>
              <a:t>18/11/2022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CF8B-F880-154C-BAC2-B22819BA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C65E7-E14C-3649-9BDF-D793B65C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1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D94D-B157-D548-A69A-1B5FB0DA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BDDE-0CF6-9149-89C8-D6E1803B2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D83-EBCA-B542-AE0E-A5F3EDA5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D5FA-1E0A-974F-9459-08CB94A234E1}" type="datetime1">
              <a:rPr lang="en-GB" smtClean="0"/>
              <a:t>18/11/2022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71AF-6103-7D40-AEFE-9E402A39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4304-F5E7-0F41-96C9-88B8E8E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D6C-91C6-5949-B11A-70A9FC75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B0F18-61EC-BF4E-BE49-44426C71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B9C0-3ED8-2B4F-B8F8-65B3CB1B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569-BA2B-9D4B-968A-94DC693A8824}" type="datetime1">
              <a:rPr lang="en-GB" smtClean="0"/>
              <a:t>18/11/2022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C9C8-4EB3-8B4E-8C97-3103045B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7641-3650-534A-84CB-2D6658A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8F20-543E-4549-A84B-D40A5DB1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9456-F0C6-9649-864B-59800AE68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EBFE7-64AC-7149-AD6D-6D96D1F2A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5FBA8-5FA3-2148-9CCB-924130DF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838-78B0-BB4F-A261-F5F4BDBFA22E}" type="datetime1">
              <a:rPr lang="en-GB" smtClean="0"/>
              <a:t>18/11/2022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9548-077A-A947-AC20-051FE4CB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8CF7E-35A9-BC4B-8F76-40C46EF9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5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3860-A765-8741-8270-2F621C52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63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0D88-216A-AB42-AF03-92ADA12A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D07D4-1462-7F45-B368-E77C0DCE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25AAE-8D85-E34D-AEB9-F26A3578F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36FC2-AE9D-6442-AC16-5AE969C34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7F78C-4C6E-EA4C-B3FE-6DB157C6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6FD0-5877-E848-AE49-D3AB4780BD92}" type="datetime1">
              <a:rPr lang="en-GB" smtClean="0"/>
              <a:t>18/11/2022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8D327-55A1-F746-B21E-55D5963F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7B190-A2F0-8448-8DBC-076F5341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7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DE4-D7DC-3A48-8CB9-5F871119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130F5-4D9F-654A-9BE5-2D1308AD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03FC-4093-2747-B9FB-67FA1DB1D2E3}" type="datetime1">
              <a:rPr lang="en-GB" smtClean="0"/>
              <a:t>18/11/2022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A2BA1-A092-2742-98ED-B486F99B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476E2-33FF-7A4A-8554-28D9A409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92083-247A-A749-B49C-D1722593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45C3-FFAE-0149-B7A1-E201222D9BE8}" type="datetime1">
              <a:rPr lang="en-GB" smtClean="0"/>
              <a:t>18/11/2022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15AAC-4EAA-7D45-AF6A-76690634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53F44-189E-0D45-A8EC-B8D12B48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4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61F0-659C-8144-BA55-9DB3D000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1C73-2C12-3A40-8D9D-9056D301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F052-C922-C846-A577-55B58FDBB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91BB1-B495-DB42-B7D9-BDFD8616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E9B9-5EAA-E84E-A2CE-DD4A2DDCC087}" type="datetime1">
              <a:rPr lang="en-GB" smtClean="0"/>
              <a:t>18/11/2022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4236C-C598-C741-9D37-C3A583C6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11E0-488A-AB49-8464-B7B2F5EE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3F49-8AAB-D441-8F8A-E2A99C86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422EA-EFA5-0B45-A767-4710426AC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A9D4A-0EAC-904A-8AA5-960C4981B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D68E8-C4E7-3C4E-9421-0B4E420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F72-A31A-3946-A8E4-D9966D149389}" type="datetime1">
              <a:rPr lang="en-GB" smtClean="0"/>
              <a:t>18/11/2022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746F5-E9AA-8046-B284-CCD16FF4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928F1-D51D-1F4F-A8F9-D44C8990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3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6A84E-06BD-254D-BF6A-5313DCB6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4F5D0-CDEE-6A49-8700-10476D9F6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F641-9256-884D-A945-A04A3F3A8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B96E-C5A9-1142-AD19-DD3F6F5B856A}" type="datetime1">
              <a:rPr lang="en-GB" smtClean="0"/>
              <a:t>18/11/2022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BDFF-D4AA-E846-A02B-9C441D2B0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9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659F-0902-9C4E-9247-9BEB46FB6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7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png"/><Relationship Id="rId9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zdnet.com/article/new-study-maps-social-identity-clusters-on-twitter/" TargetMode="Externa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43.png"/><Relationship Id="rId4" Type="http://schemas.openxmlformats.org/officeDocument/2006/relationships/image" Target="../media/image50.emf"/><Relationship Id="rId9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ispersondoesnotexist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image" Target="../media/image90.emf"/><Relationship Id="rId3" Type="http://schemas.openxmlformats.org/officeDocument/2006/relationships/image" Target="../media/image80.jpg"/><Relationship Id="rId7" Type="http://schemas.openxmlformats.org/officeDocument/2006/relationships/image" Target="../media/image84.emf"/><Relationship Id="rId12" Type="http://schemas.openxmlformats.org/officeDocument/2006/relationships/image" Target="../media/image8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11" Type="http://schemas.openxmlformats.org/officeDocument/2006/relationships/image" Target="../media/image88.emf"/><Relationship Id="rId5" Type="http://schemas.openxmlformats.org/officeDocument/2006/relationships/image" Target="../media/image82.emf"/><Relationship Id="rId10" Type="http://schemas.openxmlformats.org/officeDocument/2006/relationships/image" Target="../media/image87.jpg"/><Relationship Id="rId4" Type="http://schemas.openxmlformats.org/officeDocument/2006/relationships/image" Target="../media/image81.emf"/><Relationship Id="rId9" Type="http://schemas.openxmlformats.org/officeDocument/2006/relationships/image" Target="../media/image86.emf"/><Relationship Id="rId14" Type="http://schemas.openxmlformats.org/officeDocument/2006/relationships/image" Target="../media/image9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2.png"/><Relationship Id="rId7" Type="http://schemas.openxmlformats.org/officeDocument/2006/relationships/image" Target="../media/image9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43.png"/><Relationship Id="rId4" Type="http://schemas.openxmlformats.org/officeDocument/2006/relationships/image" Target="../media/image80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3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96.emf"/><Relationship Id="rId10" Type="http://schemas.openxmlformats.org/officeDocument/2006/relationships/image" Target="../media/image100.emf"/><Relationship Id="rId4" Type="http://schemas.openxmlformats.org/officeDocument/2006/relationships/image" Target="../media/image2.emf"/><Relationship Id="rId9" Type="http://schemas.openxmlformats.org/officeDocument/2006/relationships/image" Target="../media/image9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8.emf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3.emf"/><Relationship Id="rId7" Type="http://schemas.openxmlformats.org/officeDocument/2006/relationships/image" Target="../media/image95.emf"/><Relationship Id="rId12" Type="http://schemas.openxmlformats.org/officeDocument/2006/relationships/image" Target="../media/image10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11" Type="http://schemas.openxmlformats.org/officeDocument/2006/relationships/image" Target="../media/image106.emf"/><Relationship Id="rId5" Type="http://schemas.openxmlformats.org/officeDocument/2006/relationships/image" Target="../media/image102.emf"/><Relationship Id="rId10" Type="http://schemas.openxmlformats.org/officeDocument/2006/relationships/image" Target="../media/image105.emf"/><Relationship Id="rId4" Type="http://schemas.openxmlformats.org/officeDocument/2006/relationships/image" Target="../media/image97.emf"/><Relationship Id="rId9" Type="http://schemas.openxmlformats.org/officeDocument/2006/relationships/image" Target="../media/image10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18" Type="http://schemas.openxmlformats.org/officeDocument/2006/relationships/image" Target="../media/image122.emf"/><Relationship Id="rId3" Type="http://schemas.openxmlformats.org/officeDocument/2006/relationships/image" Target="../media/image108.png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17" Type="http://schemas.openxmlformats.org/officeDocument/2006/relationships/image" Target="../media/image121.e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emf"/><Relationship Id="rId5" Type="http://schemas.openxmlformats.org/officeDocument/2006/relationships/image" Target="../media/image97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19" Type="http://schemas.openxmlformats.org/officeDocument/2006/relationships/image" Target="../media/image123.emf"/><Relationship Id="rId4" Type="http://schemas.openxmlformats.org/officeDocument/2006/relationships/image" Target="../media/image109.png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97.emf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11" Type="http://schemas.openxmlformats.org/officeDocument/2006/relationships/image" Target="../media/image117.emf"/><Relationship Id="rId5" Type="http://schemas.openxmlformats.org/officeDocument/2006/relationships/image" Target="../media/image125.emf"/><Relationship Id="rId10" Type="http://schemas.openxmlformats.org/officeDocument/2006/relationships/image" Target="../media/image121.emf"/><Relationship Id="rId4" Type="http://schemas.openxmlformats.org/officeDocument/2006/relationships/image" Target="../media/image124.emf"/><Relationship Id="rId9" Type="http://schemas.openxmlformats.org/officeDocument/2006/relationships/image" Target="../media/image10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97.emf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11" Type="http://schemas.openxmlformats.org/officeDocument/2006/relationships/image" Target="../media/image117.emf"/><Relationship Id="rId5" Type="http://schemas.openxmlformats.org/officeDocument/2006/relationships/image" Target="../media/image125.emf"/><Relationship Id="rId10" Type="http://schemas.openxmlformats.org/officeDocument/2006/relationships/image" Target="../media/image121.emf"/><Relationship Id="rId4" Type="http://schemas.openxmlformats.org/officeDocument/2006/relationships/image" Target="../media/image124.emf"/><Relationship Id="rId9" Type="http://schemas.openxmlformats.org/officeDocument/2006/relationships/image" Target="../media/image10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97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27.png"/><Relationship Id="rId10" Type="http://schemas.openxmlformats.org/officeDocument/2006/relationships/image" Target="../media/image129.emf"/><Relationship Id="rId4" Type="http://schemas.openxmlformats.org/officeDocument/2006/relationships/image" Target="../media/image3.emf"/><Relationship Id="rId9" Type="http://schemas.openxmlformats.org/officeDocument/2006/relationships/image" Target="../media/image12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image" Target="../media/image97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27.png"/><Relationship Id="rId10" Type="http://schemas.openxmlformats.org/officeDocument/2006/relationships/image" Target="../media/image126.emf"/><Relationship Id="rId4" Type="http://schemas.openxmlformats.org/officeDocument/2006/relationships/image" Target="../media/image3.emf"/><Relationship Id="rId9" Type="http://schemas.openxmlformats.org/officeDocument/2006/relationships/image" Target="../media/image12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image" Target="../media/image97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27.png"/><Relationship Id="rId10" Type="http://schemas.openxmlformats.org/officeDocument/2006/relationships/image" Target="../media/image126.emf"/><Relationship Id="rId4" Type="http://schemas.openxmlformats.org/officeDocument/2006/relationships/image" Target="../media/image3.emf"/><Relationship Id="rId9" Type="http://schemas.openxmlformats.org/officeDocument/2006/relationships/image" Target="../media/image12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image" Target="../media/image97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27.png"/><Relationship Id="rId10" Type="http://schemas.openxmlformats.org/officeDocument/2006/relationships/image" Target="../media/image126.emf"/><Relationship Id="rId4" Type="http://schemas.openxmlformats.org/officeDocument/2006/relationships/image" Target="../media/image3.emf"/><Relationship Id="rId9" Type="http://schemas.openxmlformats.org/officeDocument/2006/relationships/image" Target="../media/image12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97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3.emf"/><Relationship Id="rId10" Type="http://schemas.openxmlformats.org/officeDocument/2006/relationships/image" Target="../media/image129.emf"/><Relationship Id="rId4" Type="http://schemas.openxmlformats.org/officeDocument/2006/relationships/image" Target="../media/image102.emf"/><Relationship Id="rId9" Type="http://schemas.openxmlformats.org/officeDocument/2006/relationships/image" Target="../media/image12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97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3.emf"/><Relationship Id="rId4" Type="http://schemas.openxmlformats.org/officeDocument/2006/relationships/image" Target="../media/image102.emf"/><Relationship Id="rId9" Type="http://schemas.openxmlformats.org/officeDocument/2006/relationships/image" Target="../media/image126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97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27.png"/><Relationship Id="rId4" Type="http://schemas.openxmlformats.org/officeDocument/2006/relationships/image" Target="../media/image3.emf"/><Relationship Id="rId9" Type="http://schemas.openxmlformats.org/officeDocument/2006/relationships/image" Target="../media/image12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97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3.emf"/><Relationship Id="rId4" Type="http://schemas.openxmlformats.org/officeDocument/2006/relationships/image" Target="../media/image102.emf"/><Relationship Id="rId9" Type="http://schemas.openxmlformats.org/officeDocument/2006/relationships/image" Target="../media/image12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7" Type="http://schemas.openxmlformats.org/officeDocument/2006/relationships/image" Target="../media/image14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0.emf"/><Relationship Id="rId4" Type="http://schemas.openxmlformats.org/officeDocument/2006/relationships/image" Target="../media/image1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39.jp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43.png"/><Relationship Id="rId4" Type="http://schemas.openxmlformats.org/officeDocument/2006/relationships/image" Target="../media/image146.png"/><Relationship Id="rId9" Type="http://schemas.openxmlformats.org/officeDocument/2006/relationships/image" Target="../media/image14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em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39.jp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11" Type="http://schemas.openxmlformats.org/officeDocument/2006/relationships/image" Target="../media/image147.jpg"/><Relationship Id="rId5" Type="http://schemas.openxmlformats.org/officeDocument/2006/relationships/image" Target="../media/image143.png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39.jpg"/><Relationship Id="rId7" Type="http://schemas.openxmlformats.org/officeDocument/2006/relationships/image" Target="../media/image144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11" Type="http://schemas.openxmlformats.org/officeDocument/2006/relationships/image" Target="../media/image147.jpg"/><Relationship Id="rId5" Type="http://schemas.openxmlformats.org/officeDocument/2006/relationships/image" Target="../media/image143.png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141.png"/><Relationship Id="rId3" Type="http://schemas.openxmlformats.org/officeDocument/2006/relationships/image" Target="../media/image139.jpg"/><Relationship Id="rId7" Type="http://schemas.openxmlformats.org/officeDocument/2006/relationships/image" Target="../media/image144.png"/><Relationship Id="rId12" Type="http://schemas.openxmlformats.org/officeDocument/2006/relationships/image" Target="../media/image15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11" Type="http://schemas.openxmlformats.org/officeDocument/2006/relationships/image" Target="../media/image147.jpg"/><Relationship Id="rId5" Type="http://schemas.openxmlformats.org/officeDocument/2006/relationships/image" Target="../media/image143.png"/><Relationship Id="rId15" Type="http://schemas.microsoft.com/office/2007/relationships/hdphoto" Target="../media/hdphoto3.wdp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30.png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1.emf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3.emf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5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3.emf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9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emf"/><Relationship Id="rId5" Type="http://schemas.openxmlformats.org/officeDocument/2006/relationships/image" Target="../media/image7.emf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image" Target="../media/image50.emf"/><Relationship Id="rId7" Type="http://schemas.openxmlformats.org/officeDocument/2006/relationships/image" Target="../media/image15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11" Type="http://schemas.openxmlformats.org/officeDocument/2006/relationships/image" Target="../media/image161.emf"/><Relationship Id="rId5" Type="http://schemas.openxmlformats.org/officeDocument/2006/relationships/image" Target="../media/image156.png"/><Relationship Id="rId10" Type="http://schemas.openxmlformats.org/officeDocument/2006/relationships/image" Target="../media/image160.emf"/><Relationship Id="rId4" Type="http://schemas.openxmlformats.org/officeDocument/2006/relationships/image" Target="../media/image43.png"/><Relationship Id="rId9" Type="http://schemas.openxmlformats.org/officeDocument/2006/relationships/image" Target="../media/image15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6.png"/><Relationship Id="rId7" Type="http://schemas.openxmlformats.org/officeDocument/2006/relationships/image" Target="../media/image16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7.emf"/><Relationship Id="rId10" Type="http://schemas.openxmlformats.org/officeDocument/2006/relationships/image" Target="../media/image166.emf"/><Relationship Id="rId4" Type="http://schemas.openxmlformats.org/officeDocument/2006/relationships/image" Target="../media/image52.png"/><Relationship Id="rId9" Type="http://schemas.openxmlformats.org/officeDocument/2006/relationships/image" Target="../media/image165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56.png"/><Relationship Id="rId7" Type="http://schemas.openxmlformats.org/officeDocument/2006/relationships/image" Target="../media/image16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11" Type="http://schemas.openxmlformats.org/officeDocument/2006/relationships/image" Target="../media/image167.emf"/><Relationship Id="rId5" Type="http://schemas.openxmlformats.org/officeDocument/2006/relationships/image" Target="../media/image7.emf"/><Relationship Id="rId10" Type="http://schemas.openxmlformats.org/officeDocument/2006/relationships/image" Target="../media/image165.emf"/><Relationship Id="rId4" Type="http://schemas.openxmlformats.org/officeDocument/2006/relationships/image" Target="../media/image52.png"/><Relationship Id="rId9" Type="http://schemas.openxmlformats.org/officeDocument/2006/relationships/image" Target="../media/image164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130.png"/><Relationship Id="rId7" Type="http://schemas.openxmlformats.org/officeDocument/2006/relationships/image" Target="../media/image1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11" Type="http://schemas.openxmlformats.org/officeDocument/2006/relationships/image" Target="../media/image171.emf"/><Relationship Id="rId5" Type="http://schemas.openxmlformats.org/officeDocument/2006/relationships/image" Target="../media/image154.png"/><Relationship Id="rId10" Type="http://schemas.openxmlformats.org/officeDocument/2006/relationships/image" Target="../media/image170.emf"/><Relationship Id="rId4" Type="http://schemas.openxmlformats.org/officeDocument/2006/relationships/image" Target="../media/image43.png"/><Relationship Id="rId9" Type="http://schemas.openxmlformats.org/officeDocument/2006/relationships/image" Target="../media/image169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30.png"/><Relationship Id="rId7" Type="http://schemas.openxmlformats.org/officeDocument/2006/relationships/image" Target="../media/image169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3.emf"/><Relationship Id="rId10" Type="http://schemas.openxmlformats.org/officeDocument/2006/relationships/image" Target="../media/image43.png"/><Relationship Id="rId4" Type="http://schemas.openxmlformats.org/officeDocument/2006/relationships/image" Target="../media/image154.png"/><Relationship Id="rId9" Type="http://schemas.openxmlformats.org/officeDocument/2006/relationships/image" Target="../media/image173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13" Type="http://schemas.openxmlformats.org/officeDocument/2006/relationships/image" Target="../media/image43.png"/><Relationship Id="rId3" Type="http://schemas.openxmlformats.org/officeDocument/2006/relationships/image" Target="../media/image130.png"/><Relationship Id="rId7" Type="http://schemas.openxmlformats.org/officeDocument/2006/relationships/image" Target="../media/image172.emf"/><Relationship Id="rId12" Type="http://schemas.openxmlformats.org/officeDocument/2006/relationships/image" Target="../media/image16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11" Type="http://schemas.openxmlformats.org/officeDocument/2006/relationships/image" Target="../media/image176.emf"/><Relationship Id="rId5" Type="http://schemas.openxmlformats.org/officeDocument/2006/relationships/image" Target="../media/image153.emf"/><Relationship Id="rId10" Type="http://schemas.openxmlformats.org/officeDocument/2006/relationships/image" Target="../media/image173.emf"/><Relationship Id="rId4" Type="http://schemas.openxmlformats.org/officeDocument/2006/relationships/image" Target="../media/image154.png"/><Relationship Id="rId9" Type="http://schemas.openxmlformats.org/officeDocument/2006/relationships/image" Target="../media/image1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F03-94AB-124D-A10F-93AC91A46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Auto-Encoders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C0A84-A9EE-A44C-961A-23EC180F3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dirty="0"/>
              <a:t>Neural Computation Course 2022</a:t>
            </a:r>
          </a:p>
          <a:p>
            <a:r>
              <a:rPr lang="en-US" sz="2000" dirty="0"/>
              <a:t>Konstantinos </a:t>
            </a:r>
            <a:r>
              <a:rPr lang="en-US" sz="2000" dirty="0" err="1"/>
              <a:t>Kamnitsas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2D8A-523E-3F48-BE9F-A197F45F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1675-6C88-F44A-9D28-0314936C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7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519965D9-C372-9847-80CD-87FEF197B2DE}"/>
              </a:ext>
            </a:extLst>
          </p:cNvPr>
          <p:cNvGrpSpPr/>
          <p:nvPr/>
        </p:nvGrpSpPr>
        <p:grpSpPr>
          <a:xfrm>
            <a:off x="2477610" y="3837518"/>
            <a:ext cx="917667" cy="596624"/>
            <a:chOff x="2477610" y="3837518"/>
            <a:chExt cx="917667" cy="596624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A70506A-5AB5-7847-B580-F296693890B1}"/>
                </a:ext>
              </a:extLst>
            </p:cNvPr>
            <p:cNvSpPr/>
            <p:nvPr/>
          </p:nvSpPr>
          <p:spPr>
            <a:xfrm>
              <a:off x="2477610" y="4102547"/>
              <a:ext cx="917667" cy="3315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67A679-28FC-964C-B5A8-AFCBECBDE438}"/>
                </a:ext>
              </a:extLst>
            </p:cNvPr>
            <p:cNvSpPr txBox="1"/>
            <p:nvPr/>
          </p:nvSpPr>
          <p:spPr>
            <a:xfrm>
              <a:off x="2529849" y="3837518"/>
              <a:ext cx="767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flatten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5AD536-DC53-CF47-B5C9-E6356EC26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4" y="2512486"/>
            <a:ext cx="935393" cy="1665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A32656-2912-F841-B636-DC1CF70D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17" y="4141881"/>
            <a:ext cx="170176" cy="2458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5AC6CE-B766-FA4D-A52D-56D13E578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833" y="5830190"/>
            <a:ext cx="195163" cy="132711"/>
          </a:xfrm>
          <a:prstGeom prst="rect">
            <a:avLst/>
          </a:prstGeom>
        </p:spPr>
      </p:pic>
      <p:pic>
        <p:nvPicPr>
          <p:cNvPr id="37" name="Picture 36" descr="A person with the hands on the face&#10;&#10;Description automatically generated with medium confidence">
            <a:extLst>
              <a:ext uri="{FF2B5EF4-FFF2-40B4-BE49-F238E27FC236}">
                <a16:creationId xmlns:a16="http://schemas.microsoft.com/office/drawing/2014/main" id="{3359B891-63EE-E641-8CD9-E758EBD7A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99" y="2807036"/>
            <a:ext cx="1992432" cy="29471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22BED33-A7C4-804F-959E-7AB4A3A2E2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62"/>
          <a:stretch/>
        </p:blipFill>
        <p:spPr>
          <a:xfrm>
            <a:off x="9995901" y="2879856"/>
            <a:ext cx="1986520" cy="2969030"/>
          </a:xfrm>
          <a:prstGeom prst="rect">
            <a:avLst/>
          </a:prstGeom>
        </p:spPr>
      </p:pic>
      <p:sp>
        <p:nvSpPr>
          <p:cNvPr id="48" name="Right Arrow 47">
            <a:extLst>
              <a:ext uri="{FF2B5EF4-FFF2-40B4-BE49-F238E27FC236}">
                <a16:creationId xmlns:a16="http://schemas.microsoft.com/office/drawing/2014/main" id="{6DB20BD1-8961-9A45-8F27-491FD86A1DEA}"/>
              </a:ext>
            </a:extLst>
          </p:cNvPr>
          <p:cNvSpPr/>
          <p:nvPr/>
        </p:nvSpPr>
        <p:spPr>
          <a:xfrm>
            <a:off x="9374859" y="4216450"/>
            <a:ext cx="606175" cy="331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2982F1-0744-954F-95B3-6210635ABA55}"/>
              </a:ext>
            </a:extLst>
          </p:cNvPr>
          <p:cNvSpPr txBox="1"/>
          <p:nvPr/>
        </p:nvSpPr>
        <p:spPr>
          <a:xfrm>
            <a:off x="8006889" y="1127932"/>
            <a:ext cx="371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Requirement:</a:t>
            </a:r>
            <a:br>
              <a:rPr lang="en-US" dirty="0"/>
            </a:br>
            <a:r>
              <a:rPr lang="en-US" dirty="0"/>
              <a:t>Preserve important information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AC57F4-9F51-6C4F-9EA2-92FFAA41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C054AB-3641-9F49-87CE-B31000C6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3834BE77-112E-4241-9A24-15F7E3E898C5}"/>
              </a:ext>
            </a:extLst>
          </p:cNvPr>
          <p:cNvSpPr txBox="1">
            <a:spLocks/>
          </p:cNvSpPr>
          <p:nvPr/>
        </p:nvSpPr>
        <p:spPr>
          <a:xfrm>
            <a:off x="416089" y="12427"/>
            <a:ext cx="1135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Dimensionality Reduction / Compression</a:t>
            </a:r>
          </a:p>
        </p:txBody>
      </p:sp>
      <p:pic>
        <p:nvPicPr>
          <p:cNvPr id="54" name="Picture 53" descr="Chart, radar chart&#10;&#10;Description automatically generated">
            <a:extLst>
              <a:ext uri="{FF2B5EF4-FFF2-40B4-BE49-F238E27FC236}">
                <a16:creationId xmlns:a16="http://schemas.microsoft.com/office/drawing/2014/main" id="{B9EA2257-C057-3540-BEC5-268E03A1C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738" t="23929" r="24802" b="33531"/>
          <a:stretch/>
        </p:blipFill>
        <p:spPr>
          <a:xfrm>
            <a:off x="5473159" y="3642364"/>
            <a:ext cx="300350" cy="1736725"/>
          </a:xfrm>
          <a:prstGeom prst="rect">
            <a:avLst/>
          </a:prstGeom>
        </p:spPr>
      </p:pic>
      <p:pic>
        <p:nvPicPr>
          <p:cNvPr id="55" name="Picture 54" descr="Chart, radar chart&#10;&#10;Description automatically generated">
            <a:extLst>
              <a:ext uri="{FF2B5EF4-FFF2-40B4-BE49-F238E27FC236}">
                <a16:creationId xmlns:a16="http://schemas.microsoft.com/office/drawing/2014/main" id="{50968DA4-EE3A-AD42-99C2-E486954517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09" t="9869" r="86931" b="19258"/>
          <a:stretch/>
        </p:blipFill>
        <p:spPr>
          <a:xfrm>
            <a:off x="4481466" y="3064039"/>
            <a:ext cx="300350" cy="2893376"/>
          </a:xfrm>
          <a:prstGeom prst="rect">
            <a:avLst/>
          </a:prstGeom>
        </p:spPr>
      </p:pic>
      <p:graphicFrame>
        <p:nvGraphicFramePr>
          <p:cNvPr id="56" name="Table 12">
            <a:extLst>
              <a:ext uri="{FF2B5EF4-FFF2-40B4-BE49-F238E27FC236}">
                <a16:creationId xmlns:a16="http://schemas.microsoft.com/office/drawing/2014/main" id="{7F680E7A-058F-A846-A865-3C6964A412DE}"/>
              </a:ext>
            </a:extLst>
          </p:cNvPr>
          <p:cNvGraphicFramePr>
            <a:graphicFrameLocks noGrp="1"/>
          </p:cNvGraphicFramePr>
          <p:nvPr/>
        </p:nvGraphicFramePr>
        <p:xfrm>
          <a:off x="3552409" y="2381324"/>
          <a:ext cx="299748" cy="171090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9748">
                  <a:extLst>
                    <a:ext uri="{9D8B030D-6E8A-4147-A177-3AD203B41FA5}">
                      <a16:colId xmlns:a16="http://schemas.microsoft.com/office/drawing/2014/main" val="3020988065"/>
                    </a:ext>
                  </a:extLst>
                </a:gridCol>
              </a:tblGrid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149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005257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55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3054619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7109255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3165390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82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6602805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77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6902962"/>
                  </a:ext>
                </a:extLst>
              </a:tr>
            </a:tbl>
          </a:graphicData>
        </a:graphic>
      </p:graphicFrame>
      <p:graphicFrame>
        <p:nvGraphicFramePr>
          <p:cNvPr id="57" name="Table 12">
            <a:extLst>
              <a:ext uri="{FF2B5EF4-FFF2-40B4-BE49-F238E27FC236}">
                <a16:creationId xmlns:a16="http://schemas.microsoft.com/office/drawing/2014/main" id="{E1E953D8-E050-8040-BD07-4986E631C52F}"/>
              </a:ext>
            </a:extLst>
          </p:cNvPr>
          <p:cNvGraphicFramePr>
            <a:graphicFrameLocks noGrp="1"/>
          </p:cNvGraphicFramePr>
          <p:nvPr/>
        </p:nvGraphicFramePr>
        <p:xfrm>
          <a:off x="3552409" y="4757562"/>
          <a:ext cx="299748" cy="199605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9748">
                  <a:extLst>
                    <a:ext uri="{9D8B030D-6E8A-4147-A177-3AD203B41FA5}">
                      <a16:colId xmlns:a16="http://schemas.microsoft.com/office/drawing/2014/main" val="3020988065"/>
                    </a:ext>
                  </a:extLst>
                </a:gridCol>
              </a:tblGrid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197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3165390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233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6602805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126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6902962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3368739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74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348949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223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8115692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43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476382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012C799C-8286-224B-BC57-133F78BF4269}"/>
              </a:ext>
            </a:extLst>
          </p:cNvPr>
          <p:cNvGrpSpPr/>
          <p:nvPr/>
        </p:nvGrpSpPr>
        <p:grpSpPr>
          <a:xfrm>
            <a:off x="3653494" y="4187415"/>
            <a:ext cx="95752" cy="483629"/>
            <a:chOff x="3567289" y="3210156"/>
            <a:chExt cx="95752" cy="48362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36D619-3982-5740-9D23-FBC4371712DD}"/>
                </a:ext>
              </a:extLst>
            </p:cNvPr>
            <p:cNvSpPr/>
            <p:nvPr/>
          </p:nvSpPr>
          <p:spPr>
            <a:xfrm>
              <a:off x="3567289" y="3210156"/>
              <a:ext cx="95752" cy="9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3F7C121-6E73-6A4D-961E-D833942D8EE4}"/>
                </a:ext>
              </a:extLst>
            </p:cNvPr>
            <p:cNvSpPr/>
            <p:nvPr/>
          </p:nvSpPr>
          <p:spPr>
            <a:xfrm>
              <a:off x="3567289" y="3410477"/>
              <a:ext cx="95752" cy="9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ABE9FD6-31BB-0244-BCF8-60BCD141362D}"/>
                </a:ext>
              </a:extLst>
            </p:cNvPr>
            <p:cNvSpPr/>
            <p:nvPr/>
          </p:nvSpPr>
          <p:spPr>
            <a:xfrm>
              <a:off x="3567289" y="3598033"/>
              <a:ext cx="95752" cy="9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id="{7CE3E52F-62EF-5F49-8B48-A5EC7AE12C86}"/>
              </a:ext>
            </a:extLst>
          </p:cNvPr>
          <p:cNvSpPr/>
          <p:nvPr/>
        </p:nvSpPr>
        <p:spPr>
          <a:xfrm rot="1905968">
            <a:off x="4173704" y="2842583"/>
            <a:ext cx="2260603" cy="2788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CBA8CBA7-E751-834F-8A74-06E0496205E6}"/>
              </a:ext>
            </a:extLst>
          </p:cNvPr>
          <p:cNvSpPr/>
          <p:nvPr/>
        </p:nvSpPr>
        <p:spPr>
          <a:xfrm>
            <a:off x="3977321" y="4283167"/>
            <a:ext cx="300351" cy="331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FE324C91-8A52-D346-88AD-7B9F345BF32A}"/>
              </a:ext>
            </a:extLst>
          </p:cNvPr>
          <p:cNvSpPr/>
          <p:nvPr/>
        </p:nvSpPr>
        <p:spPr>
          <a:xfrm>
            <a:off x="5028032" y="4283167"/>
            <a:ext cx="300351" cy="331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0743A077-9993-4549-9D0B-EC4D0F1A4203}"/>
              </a:ext>
            </a:extLst>
          </p:cNvPr>
          <p:cNvSpPr/>
          <p:nvPr/>
        </p:nvSpPr>
        <p:spPr>
          <a:xfrm>
            <a:off x="5918285" y="4294250"/>
            <a:ext cx="300351" cy="331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6" name="Table 12">
            <a:extLst>
              <a:ext uri="{FF2B5EF4-FFF2-40B4-BE49-F238E27FC236}">
                <a16:creationId xmlns:a16="http://schemas.microsoft.com/office/drawing/2014/main" id="{93CCAABF-8A1B-FD44-BDD2-36F5322D8542}"/>
              </a:ext>
            </a:extLst>
          </p:cNvPr>
          <p:cNvGraphicFramePr>
            <a:graphicFrameLocks noGrp="1"/>
          </p:cNvGraphicFramePr>
          <p:nvPr/>
        </p:nvGraphicFramePr>
        <p:xfrm>
          <a:off x="6363412" y="4174896"/>
          <a:ext cx="299748" cy="570302"/>
        </p:xfrm>
        <a:graphic>
          <a:graphicData uri="http://schemas.openxmlformats.org/drawingml/2006/table">
            <a:tbl>
              <a:tblPr firstRow="1" bandRow="1">
                <a:solidFill>
                  <a:schemeClr val="bg2"/>
                </a:solidFill>
                <a:tableStyleId>{21E4AEA4-8DFA-4A89-87EB-49C32662AFE0}</a:tableStyleId>
              </a:tblPr>
              <a:tblGrid>
                <a:gridCol w="299748">
                  <a:extLst>
                    <a:ext uri="{9D8B030D-6E8A-4147-A177-3AD203B41FA5}">
                      <a16:colId xmlns:a16="http://schemas.microsoft.com/office/drawing/2014/main" val="3020988065"/>
                    </a:ext>
                  </a:extLst>
                </a:gridCol>
              </a:tblGrid>
              <a:tr h="2851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05257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55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054619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CBDCCC29-1C95-BD4B-92EC-D140C5877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6589" y="1934150"/>
            <a:ext cx="935393" cy="314796"/>
          </a:xfrm>
          <a:prstGeom prst="rect">
            <a:avLst/>
          </a:prstGeom>
        </p:spPr>
      </p:pic>
      <p:sp>
        <p:nvSpPr>
          <p:cNvPr id="68" name="Right Arrow 67">
            <a:extLst>
              <a:ext uri="{FF2B5EF4-FFF2-40B4-BE49-F238E27FC236}">
                <a16:creationId xmlns:a16="http://schemas.microsoft.com/office/drawing/2014/main" id="{D957CE32-6831-CB44-99B8-2ECA40E3C025}"/>
              </a:ext>
            </a:extLst>
          </p:cNvPr>
          <p:cNvSpPr/>
          <p:nvPr/>
        </p:nvSpPr>
        <p:spPr>
          <a:xfrm rot="18879360">
            <a:off x="7041201" y="3169999"/>
            <a:ext cx="1970547" cy="2917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98F74F1A-FDD3-1F45-BA83-9073552941B1}"/>
              </a:ext>
            </a:extLst>
          </p:cNvPr>
          <p:cNvSpPr/>
          <p:nvPr/>
        </p:nvSpPr>
        <p:spPr>
          <a:xfrm rot="2820954">
            <a:off x="6995626" y="5562938"/>
            <a:ext cx="2302612" cy="3578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0" name="Table 12">
            <a:extLst>
              <a:ext uri="{FF2B5EF4-FFF2-40B4-BE49-F238E27FC236}">
                <a16:creationId xmlns:a16="http://schemas.microsoft.com/office/drawing/2014/main" id="{02CB5C0B-967B-2546-B0C1-7D02327AEAAF}"/>
              </a:ext>
            </a:extLst>
          </p:cNvPr>
          <p:cNvGraphicFramePr>
            <a:graphicFrameLocks noGrp="1"/>
          </p:cNvGraphicFramePr>
          <p:nvPr/>
        </p:nvGraphicFramePr>
        <p:xfrm>
          <a:off x="9011611" y="2416905"/>
          <a:ext cx="299748" cy="171090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9748">
                  <a:extLst>
                    <a:ext uri="{9D8B030D-6E8A-4147-A177-3AD203B41FA5}">
                      <a16:colId xmlns:a16="http://schemas.microsoft.com/office/drawing/2014/main" val="3020988065"/>
                    </a:ext>
                  </a:extLst>
                </a:gridCol>
              </a:tblGrid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005257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3054619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7109255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3165390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6602805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6902962"/>
                  </a:ext>
                </a:extLst>
              </a:tr>
            </a:tbl>
          </a:graphicData>
        </a:graphic>
      </p:graphicFrame>
      <p:graphicFrame>
        <p:nvGraphicFramePr>
          <p:cNvPr id="71" name="Table 12">
            <a:extLst>
              <a:ext uri="{FF2B5EF4-FFF2-40B4-BE49-F238E27FC236}">
                <a16:creationId xmlns:a16="http://schemas.microsoft.com/office/drawing/2014/main" id="{31594718-DFB3-B245-8DC3-2525C62E33FD}"/>
              </a:ext>
            </a:extLst>
          </p:cNvPr>
          <p:cNvGraphicFramePr>
            <a:graphicFrameLocks noGrp="1"/>
          </p:cNvGraphicFramePr>
          <p:nvPr/>
        </p:nvGraphicFramePr>
        <p:xfrm>
          <a:off x="9011611" y="4793143"/>
          <a:ext cx="299748" cy="199605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9748">
                  <a:extLst>
                    <a:ext uri="{9D8B030D-6E8A-4147-A177-3AD203B41FA5}">
                      <a16:colId xmlns:a16="http://schemas.microsoft.com/office/drawing/2014/main" val="3020988065"/>
                    </a:ext>
                  </a:extLst>
                </a:gridCol>
              </a:tblGrid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3165390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6602805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6902962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3368739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348949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8115692"/>
                  </a:ext>
                </a:extLst>
              </a:tr>
              <a:tr h="285151"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476382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CD4AEA9A-9695-9041-91E3-185972181DC7}"/>
              </a:ext>
            </a:extLst>
          </p:cNvPr>
          <p:cNvGrpSpPr/>
          <p:nvPr/>
        </p:nvGrpSpPr>
        <p:grpSpPr>
          <a:xfrm>
            <a:off x="9112696" y="4222996"/>
            <a:ext cx="95752" cy="483629"/>
            <a:chOff x="3567289" y="3210156"/>
            <a:chExt cx="95752" cy="48362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A499E4C-7D12-1A49-82A9-EDEF5B379504}"/>
                </a:ext>
              </a:extLst>
            </p:cNvPr>
            <p:cNvSpPr/>
            <p:nvPr/>
          </p:nvSpPr>
          <p:spPr>
            <a:xfrm>
              <a:off x="3567289" y="3210156"/>
              <a:ext cx="95752" cy="9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B6812D0-EF72-9B4A-BCCD-1F688BD4211B}"/>
                </a:ext>
              </a:extLst>
            </p:cNvPr>
            <p:cNvSpPr/>
            <p:nvPr/>
          </p:nvSpPr>
          <p:spPr>
            <a:xfrm>
              <a:off x="3567289" y="3410477"/>
              <a:ext cx="95752" cy="9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EEB4D3A-3705-3C4F-8033-DA63EFC04A74}"/>
                </a:ext>
              </a:extLst>
            </p:cNvPr>
            <p:cNvSpPr/>
            <p:nvPr/>
          </p:nvSpPr>
          <p:spPr>
            <a:xfrm>
              <a:off x="3567289" y="3598033"/>
              <a:ext cx="95752" cy="9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4972DA35-DF1C-1543-A64F-0229B90C73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6396" y="2068361"/>
            <a:ext cx="860854" cy="28971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4EF09BA-11E8-AF49-9410-E5F55BA55A26}"/>
              </a:ext>
            </a:extLst>
          </p:cNvPr>
          <p:cNvSpPr txBox="1"/>
          <p:nvPr/>
        </p:nvSpPr>
        <p:spPr>
          <a:xfrm>
            <a:off x="7281778" y="3901117"/>
            <a:ext cx="1759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Recover original information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2968954-11A7-0E41-B1E6-5872B5C12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2848" y="3814022"/>
            <a:ext cx="928490" cy="24041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D63915-AC85-6B41-AC2A-7DE0BA057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0583" y="4834398"/>
            <a:ext cx="1040993" cy="15736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2F68103C-42E8-544A-AC12-52ADF495477B}"/>
              </a:ext>
            </a:extLst>
          </p:cNvPr>
          <p:cNvGrpSpPr/>
          <p:nvPr/>
        </p:nvGrpSpPr>
        <p:grpSpPr>
          <a:xfrm>
            <a:off x="464199" y="1294211"/>
            <a:ext cx="4301511" cy="369332"/>
            <a:chOff x="464199" y="1355855"/>
            <a:chExt cx="4301511" cy="369332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0A361D2-B30E-9B40-970B-142545AF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62939" y="1360513"/>
              <a:ext cx="3502771" cy="33712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A057F09-0F5A-2743-A3F6-609D5182CD21}"/>
                </a:ext>
              </a:extLst>
            </p:cNvPr>
            <p:cNvSpPr txBox="1"/>
            <p:nvPr/>
          </p:nvSpPr>
          <p:spPr>
            <a:xfrm>
              <a:off x="464199" y="1355855"/>
              <a:ext cx="789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Learn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23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868876-0A53-1240-8B80-189FCB7E4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6" r="18921" b="15700"/>
          <a:stretch/>
        </p:blipFill>
        <p:spPr>
          <a:xfrm>
            <a:off x="5077332" y="4292642"/>
            <a:ext cx="1798377" cy="98693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72609685-BEFE-514C-8365-07F3D3480239}"/>
              </a:ext>
            </a:extLst>
          </p:cNvPr>
          <p:cNvSpPr/>
          <p:nvPr/>
        </p:nvSpPr>
        <p:spPr>
          <a:xfrm>
            <a:off x="4268423" y="4526458"/>
            <a:ext cx="333487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6FAD9A2-DC83-C047-87B2-0A84AD99F555}"/>
              </a:ext>
            </a:extLst>
          </p:cNvPr>
          <p:cNvSpPr/>
          <p:nvPr/>
        </p:nvSpPr>
        <p:spPr>
          <a:xfrm>
            <a:off x="7337547" y="4526458"/>
            <a:ext cx="333487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72AF9-01B3-ED4C-A31C-E4426A80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B5B0B-447C-AC4B-905B-1B1159F24D22}"/>
              </a:ext>
            </a:extLst>
          </p:cNvPr>
          <p:cNvSpPr txBox="1"/>
          <p:nvPr/>
        </p:nvSpPr>
        <p:spPr>
          <a:xfrm>
            <a:off x="498763" y="1277359"/>
            <a:ext cx="11463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clustering:</a:t>
            </a:r>
            <a:r>
              <a:rPr lang="en-US" dirty="0"/>
              <a:t> Discover or form groups of samples based on their similarity. Similar samples should be grouped together, dissimilar samples should be separated.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Example: </a:t>
            </a:r>
            <a:r>
              <a:rPr lang="en-US" dirty="0"/>
              <a:t>Assume 10 “classes” of digits. Learn a function (model) that embeds (maps) samples of the same class to similar values (features), whereas samples of different classes are embedded to different values (features) </a:t>
            </a:r>
          </a:p>
        </p:txBody>
      </p:sp>
      <p:pic>
        <p:nvPicPr>
          <p:cNvPr id="14" name="Picture 13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6E9830DA-F7FC-9E4F-8767-B1FE9F6A5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727365" y="3065034"/>
            <a:ext cx="3149558" cy="322022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FA219-A80E-5C4D-9833-664E50B50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33FC803-7BAD-974C-80A1-E7081928533C}"/>
              </a:ext>
            </a:extLst>
          </p:cNvPr>
          <p:cNvSpPr txBox="1">
            <a:spLocks/>
          </p:cNvSpPr>
          <p:nvPr/>
        </p:nvSpPr>
        <p:spPr>
          <a:xfrm>
            <a:off x="416089" y="12427"/>
            <a:ext cx="1135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AADD1-18D0-5240-9C11-475D6D993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68" y="4742700"/>
            <a:ext cx="241300" cy="21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5F4E86-A5F8-DE48-8F3D-1528D7A7A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241" y="4678160"/>
            <a:ext cx="215900" cy="2159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0B618A5-C7D5-3542-B895-5ACD6D5B9C9D}"/>
              </a:ext>
            </a:extLst>
          </p:cNvPr>
          <p:cNvGrpSpPr/>
          <p:nvPr/>
        </p:nvGrpSpPr>
        <p:grpSpPr>
          <a:xfrm>
            <a:off x="7823200" y="3139867"/>
            <a:ext cx="3788485" cy="3385003"/>
            <a:chOff x="7823200" y="3139867"/>
            <a:chExt cx="3788485" cy="3385003"/>
          </a:xfrm>
        </p:grpSpPr>
        <p:pic>
          <p:nvPicPr>
            <p:cNvPr id="9" name="Picture 8" descr="Chart, map, scatter chart&#10;&#10;Description automatically generated">
              <a:extLst>
                <a:ext uri="{FF2B5EF4-FFF2-40B4-BE49-F238E27FC236}">
                  <a16:creationId xmlns:a16="http://schemas.microsoft.com/office/drawing/2014/main" id="{2FCDE47C-D5EB-E24A-8F24-424F8654F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719"/>
            <a:stretch/>
          </p:blipFill>
          <p:spPr>
            <a:xfrm>
              <a:off x="8235898" y="3139867"/>
              <a:ext cx="3375787" cy="32006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3436FCE-4A31-1244-B9F8-04D452875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23600" y="6302620"/>
              <a:ext cx="330200" cy="2222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9EF19C-317D-0848-9F5A-41A608B18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3200" y="3301414"/>
              <a:ext cx="330200" cy="22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08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map, scatter chart&#10;&#10;Description automatically generated">
            <a:extLst>
              <a:ext uri="{FF2B5EF4-FFF2-40B4-BE49-F238E27FC236}">
                <a16:creationId xmlns:a16="http://schemas.microsoft.com/office/drawing/2014/main" id="{2FCDE47C-D5EB-E24A-8F24-424F8654F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19"/>
          <a:stretch/>
        </p:blipFill>
        <p:spPr>
          <a:xfrm>
            <a:off x="379173" y="3073586"/>
            <a:ext cx="2944400" cy="27916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72AF9-01B3-ED4C-A31C-E4426A80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4F8A706B-106C-194F-BE08-1F2333D38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3" t="37794" r="29404"/>
          <a:stretch/>
        </p:blipFill>
        <p:spPr>
          <a:xfrm>
            <a:off x="3739990" y="3073586"/>
            <a:ext cx="4419023" cy="27916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37ADC-8FFA-8540-BAF1-5D74FDCBEE9E}"/>
              </a:ext>
            </a:extLst>
          </p:cNvPr>
          <p:cNvSpPr txBox="1"/>
          <p:nvPr/>
        </p:nvSpPr>
        <p:spPr>
          <a:xfrm>
            <a:off x="3574075" y="5673925"/>
            <a:ext cx="5312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5"/>
              </a:rPr>
              <a:t>www.zdnet.com/article/new-study-maps-social-identity-clusters-on-twitter/</a:t>
            </a:r>
            <a:endParaRPr lang="en-US" sz="12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2B56031-5A1C-DE4B-B6BD-C8977327A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A76EF73-53DE-7046-B35F-6DCCF870EC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5" t="17628"/>
          <a:stretch/>
        </p:blipFill>
        <p:spPr>
          <a:xfrm>
            <a:off x="8577728" y="3285563"/>
            <a:ext cx="3384550" cy="2503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59E4B1-5246-D247-A64E-A149DF76BD7A}"/>
              </a:ext>
            </a:extLst>
          </p:cNvPr>
          <p:cNvSpPr txBox="1"/>
          <p:nvPr/>
        </p:nvSpPr>
        <p:spPr>
          <a:xfrm>
            <a:off x="379173" y="5969726"/>
            <a:ext cx="294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(digit)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BB58A-84C3-0D45-96FD-E58861C98C7F}"/>
              </a:ext>
            </a:extLst>
          </p:cNvPr>
          <p:cNvSpPr txBox="1"/>
          <p:nvPr/>
        </p:nvSpPr>
        <p:spPr>
          <a:xfrm>
            <a:off x="4424304" y="6005141"/>
            <a:ext cx="294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Social media users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2DD54-9066-EC41-B53A-ADCD8C476989}"/>
              </a:ext>
            </a:extLst>
          </p:cNvPr>
          <p:cNvSpPr txBox="1"/>
          <p:nvPr/>
        </p:nvSpPr>
        <p:spPr>
          <a:xfrm>
            <a:off x="9013556" y="6005141"/>
            <a:ext cx="294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A0EC75C-8C67-C544-8D25-1634CADDCA8F}"/>
              </a:ext>
            </a:extLst>
          </p:cNvPr>
          <p:cNvSpPr txBox="1">
            <a:spLocks/>
          </p:cNvSpPr>
          <p:nvPr/>
        </p:nvSpPr>
        <p:spPr>
          <a:xfrm>
            <a:off x="416089" y="12427"/>
            <a:ext cx="1135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461C56-E41C-134A-A1D5-1D33E4FEAB03}"/>
              </a:ext>
            </a:extLst>
          </p:cNvPr>
          <p:cNvSpPr txBox="1"/>
          <p:nvPr/>
        </p:nvSpPr>
        <p:spPr>
          <a:xfrm>
            <a:off x="498763" y="1277359"/>
            <a:ext cx="11463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clustering:</a:t>
            </a:r>
            <a:r>
              <a:rPr lang="en-US" dirty="0"/>
              <a:t> Discover or form groups of samples based on their similarity. Similar samples should be grouped together, dissimilar samples should be separated.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Example: </a:t>
            </a:r>
            <a:r>
              <a:rPr lang="en-US" dirty="0"/>
              <a:t>Assume 10 “classes” of digits. Learn a function (model) that embeds (maps) samples of the same class to similar values (features), whereas samples of different classes are embedded to different values (features) </a:t>
            </a:r>
          </a:p>
        </p:txBody>
      </p:sp>
    </p:spTree>
    <p:extLst>
      <p:ext uri="{BB962C8B-B14F-4D97-AF65-F5344CB8AC3E}">
        <p14:creationId xmlns:p14="http://schemas.microsoft.com/office/powerpoint/2010/main" val="116757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12424"/>
            <a:ext cx="111944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Learn from </a:t>
            </a:r>
            <a:r>
              <a:rPr lang="en-US" b="1" dirty="0"/>
              <a:t>unlabeled data</a:t>
            </a:r>
            <a:r>
              <a:rPr lang="en-US" dirty="0"/>
              <a:t> to improve </a:t>
            </a:r>
            <a:br>
              <a:rPr lang="en-US" dirty="0"/>
            </a:br>
            <a:r>
              <a:rPr lang="en-US" dirty="0"/>
              <a:t>Supervised Learning </a:t>
            </a:r>
            <a:r>
              <a:rPr lang="en-US" b="1" dirty="0"/>
              <a:t>when labelled data are limited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868876-0A53-1240-8B80-189FCB7E4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6" r="18921" b="15700"/>
          <a:stretch/>
        </p:blipFill>
        <p:spPr>
          <a:xfrm>
            <a:off x="3334725" y="2354410"/>
            <a:ext cx="1798377" cy="98693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72609685-BEFE-514C-8365-07F3D3480239}"/>
              </a:ext>
            </a:extLst>
          </p:cNvPr>
          <p:cNvSpPr/>
          <p:nvPr/>
        </p:nvSpPr>
        <p:spPr>
          <a:xfrm>
            <a:off x="2844314" y="2588226"/>
            <a:ext cx="333487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72AF9-01B3-ED4C-A31C-E4426A80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13</a:t>
            </a:fld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0EC8EE5-AB28-FA42-83C3-1519DC152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86" y="2792597"/>
            <a:ext cx="290505" cy="259925"/>
          </a:xfrm>
          <a:prstGeom prst="rect">
            <a:avLst/>
          </a:prstGeom>
        </p:spPr>
      </p:pic>
      <p:pic>
        <p:nvPicPr>
          <p:cNvPr id="85" name="Picture 8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13554102-79F9-6940-9651-2586EE8537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555"/>
          <a:stretch/>
        </p:blipFill>
        <p:spPr>
          <a:xfrm>
            <a:off x="938597" y="2154230"/>
            <a:ext cx="1443037" cy="1475416"/>
          </a:xfrm>
          <a:prstGeom prst="rect">
            <a:avLst/>
          </a:prstGeom>
        </p:spPr>
      </p:pic>
      <p:sp>
        <p:nvSpPr>
          <p:cNvPr id="168" name="Right Arrow 167">
            <a:extLst>
              <a:ext uri="{FF2B5EF4-FFF2-40B4-BE49-F238E27FC236}">
                <a16:creationId xmlns:a16="http://schemas.microsoft.com/office/drawing/2014/main" id="{84D49CB6-AEBD-F943-81F1-E031A551252E}"/>
              </a:ext>
            </a:extLst>
          </p:cNvPr>
          <p:cNvSpPr/>
          <p:nvPr/>
        </p:nvSpPr>
        <p:spPr>
          <a:xfrm>
            <a:off x="5407851" y="2525148"/>
            <a:ext cx="333487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97C4C-FA82-8B44-9BE4-3D67BA64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A4E494-3B51-0149-90D9-C804F6604DB0}"/>
              </a:ext>
            </a:extLst>
          </p:cNvPr>
          <p:cNvGrpSpPr/>
          <p:nvPr/>
        </p:nvGrpSpPr>
        <p:grpSpPr>
          <a:xfrm>
            <a:off x="5956801" y="2040015"/>
            <a:ext cx="1789719" cy="1841200"/>
            <a:chOff x="5854061" y="2040015"/>
            <a:chExt cx="1789719" cy="1841200"/>
          </a:xfrm>
        </p:grpSpPr>
        <p:pic>
          <p:nvPicPr>
            <p:cNvPr id="14" name="Picture 13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9E354523-1E76-CA43-B8C2-584DD72E4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4061" y="2040015"/>
              <a:ext cx="1650635" cy="18165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513860-C9E2-E54C-938A-EC13F3201C61}"/>
                </a:ext>
              </a:extLst>
            </p:cNvPr>
            <p:cNvSpPr/>
            <p:nvPr/>
          </p:nvSpPr>
          <p:spPr>
            <a:xfrm>
              <a:off x="7019550" y="3233685"/>
              <a:ext cx="624230" cy="647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4DB3DE-26F5-4B4E-AA65-B9A863C35A27}"/>
              </a:ext>
            </a:extLst>
          </p:cNvPr>
          <p:cNvGrpSpPr/>
          <p:nvPr/>
        </p:nvGrpSpPr>
        <p:grpSpPr>
          <a:xfrm>
            <a:off x="2849169" y="4868761"/>
            <a:ext cx="4893449" cy="1816573"/>
            <a:chOff x="2849169" y="4868761"/>
            <a:chExt cx="4893449" cy="1816573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30FD565A-1395-D84B-AE3B-5B506228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6" r="18921" b="15700"/>
            <a:stretch/>
          </p:blipFill>
          <p:spPr>
            <a:xfrm>
              <a:off x="3349854" y="5136466"/>
              <a:ext cx="1798377" cy="98693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1A99F41-9B3A-3C41-956E-30460A77832E}"/>
                </a:ext>
              </a:extLst>
            </p:cNvPr>
            <p:cNvSpPr/>
            <p:nvPr/>
          </p:nvSpPr>
          <p:spPr>
            <a:xfrm>
              <a:off x="2849169" y="5370282"/>
              <a:ext cx="333487" cy="6454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F1D5B0-401E-BA42-AC40-B62F1B0E3345}"/>
                </a:ext>
              </a:extLst>
            </p:cNvPr>
            <p:cNvGrpSpPr/>
            <p:nvPr/>
          </p:nvGrpSpPr>
          <p:grpSpPr>
            <a:xfrm>
              <a:off x="5505022" y="4868761"/>
              <a:ext cx="2237596" cy="1816573"/>
              <a:chOff x="5176250" y="4868761"/>
              <a:chExt cx="2237596" cy="181657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446E267-E914-FC49-8805-823A799E9B3F}"/>
                  </a:ext>
                </a:extLst>
              </p:cNvPr>
              <p:cNvGrpSpPr/>
              <p:nvPr/>
            </p:nvGrpSpPr>
            <p:grpSpPr>
              <a:xfrm>
                <a:off x="5176250" y="4868761"/>
                <a:ext cx="2145703" cy="1816573"/>
                <a:chOff x="5176250" y="4868761"/>
                <a:chExt cx="2145703" cy="1816573"/>
              </a:xfrm>
            </p:grpSpPr>
            <p:sp>
              <p:nvSpPr>
                <p:cNvPr id="16" name="Right Arrow 15">
                  <a:extLst>
                    <a:ext uri="{FF2B5EF4-FFF2-40B4-BE49-F238E27FC236}">
                      <a16:creationId xmlns:a16="http://schemas.microsoft.com/office/drawing/2014/main" id="{BD3402E7-8DE4-E54E-B8B9-7FAAF7785436}"/>
                    </a:ext>
                  </a:extLst>
                </p:cNvPr>
                <p:cNvSpPr/>
                <p:nvPr/>
              </p:nvSpPr>
              <p:spPr>
                <a:xfrm>
                  <a:off x="5176250" y="5329186"/>
                  <a:ext cx="333487" cy="64545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 descr="A picture containing background pattern&#10;&#10;Description automatically generated">
                  <a:extLst>
                    <a:ext uri="{FF2B5EF4-FFF2-40B4-BE49-F238E27FC236}">
                      <a16:creationId xmlns:a16="http://schemas.microsoft.com/office/drawing/2014/main" id="{E77BADDA-2EF1-9040-A1AE-0BFF1C1606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71318" y="4868761"/>
                  <a:ext cx="1650635" cy="1816573"/>
                </a:xfrm>
                <a:prstGeom prst="rect">
                  <a:avLst/>
                </a:prstGeom>
              </p:spPr>
            </p:pic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DCEB0119-9B29-034A-A1A3-9636392CD8A5}"/>
                    </a:ext>
                  </a:extLst>
                </p:cNvPr>
                <p:cNvSpPr/>
                <p:nvPr/>
              </p:nvSpPr>
              <p:spPr>
                <a:xfrm>
                  <a:off x="5983540" y="6226143"/>
                  <a:ext cx="70563" cy="705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B466510-06F0-6448-AC01-9F5C7E036247}"/>
                    </a:ext>
                  </a:extLst>
                </p:cNvPr>
                <p:cNvSpPr/>
                <p:nvPr/>
              </p:nvSpPr>
              <p:spPr>
                <a:xfrm>
                  <a:off x="6096722" y="6261424"/>
                  <a:ext cx="70563" cy="705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590D42D-7370-C94A-887C-F24A754757FC}"/>
                    </a:ext>
                  </a:extLst>
                </p:cNvPr>
                <p:cNvSpPr/>
                <p:nvPr/>
              </p:nvSpPr>
              <p:spPr>
                <a:xfrm>
                  <a:off x="6048216" y="6108855"/>
                  <a:ext cx="70563" cy="705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BC5FCFD9-F3FD-D144-8416-A99FC21662FC}"/>
                    </a:ext>
                  </a:extLst>
                </p:cNvPr>
                <p:cNvSpPr/>
                <p:nvPr/>
              </p:nvSpPr>
              <p:spPr>
                <a:xfrm>
                  <a:off x="6366856" y="5872528"/>
                  <a:ext cx="84235" cy="8423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4C3E3C01-5D07-3640-BC8E-A55DDE55D229}"/>
                    </a:ext>
                  </a:extLst>
                </p:cNvPr>
                <p:cNvSpPr/>
                <p:nvPr/>
              </p:nvSpPr>
              <p:spPr>
                <a:xfrm>
                  <a:off x="6432628" y="5750605"/>
                  <a:ext cx="84235" cy="8423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BED6775-69FB-1F45-9818-7A0339140302}"/>
                    </a:ext>
                  </a:extLst>
                </p:cNvPr>
                <p:cNvSpPr/>
                <p:nvPr/>
              </p:nvSpPr>
              <p:spPr>
                <a:xfrm>
                  <a:off x="6488775" y="5878941"/>
                  <a:ext cx="84235" cy="8423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AFF0F35B-4A52-EC47-AD4A-223D614CA866}"/>
                    </a:ext>
                  </a:extLst>
                </p:cNvPr>
                <p:cNvSpPr/>
                <p:nvPr/>
              </p:nvSpPr>
              <p:spPr>
                <a:xfrm flipH="1">
                  <a:off x="6091932" y="5091666"/>
                  <a:ext cx="53693" cy="5369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036C8B8-28B6-0445-996B-8D23F5D92185}"/>
                    </a:ext>
                  </a:extLst>
                </p:cNvPr>
                <p:cNvSpPr/>
                <p:nvPr/>
              </p:nvSpPr>
              <p:spPr>
                <a:xfrm flipH="1">
                  <a:off x="6105156" y="5013065"/>
                  <a:ext cx="53693" cy="5369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F5FFC92-2C75-A041-9E66-C6D73E146798}"/>
                    </a:ext>
                  </a:extLst>
                </p:cNvPr>
                <p:cNvSpPr/>
                <p:nvPr/>
              </p:nvSpPr>
              <p:spPr>
                <a:xfrm flipH="1">
                  <a:off x="6200761" y="4985627"/>
                  <a:ext cx="53693" cy="5369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D4C7E1A-5FB3-D643-88F4-CD3A50AD2987}"/>
                    </a:ext>
                  </a:extLst>
                </p:cNvPr>
                <p:cNvSpPr/>
                <p:nvPr/>
              </p:nvSpPr>
              <p:spPr>
                <a:xfrm>
                  <a:off x="6264256" y="5733256"/>
                  <a:ext cx="87581" cy="8758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FA4AA06-0E03-9F4D-8776-C95DA0BCEC7D}"/>
                    </a:ext>
                  </a:extLst>
                </p:cNvPr>
                <p:cNvSpPr/>
                <p:nvPr/>
              </p:nvSpPr>
              <p:spPr>
                <a:xfrm>
                  <a:off x="6291277" y="5490027"/>
                  <a:ext cx="87581" cy="8758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32D724F-EE3C-CC48-9227-9C366B1FF5C0}"/>
                    </a:ext>
                  </a:extLst>
                </p:cNvPr>
                <p:cNvSpPr/>
                <p:nvPr/>
              </p:nvSpPr>
              <p:spPr>
                <a:xfrm>
                  <a:off x="6203696" y="5593696"/>
                  <a:ext cx="87581" cy="8758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1656674-A4A3-8D44-89F1-408723B7A303}"/>
                    </a:ext>
                  </a:extLst>
                </p:cNvPr>
                <p:cNvSpPr/>
                <p:nvPr/>
              </p:nvSpPr>
              <p:spPr>
                <a:xfrm>
                  <a:off x="6752801" y="5492745"/>
                  <a:ext cx="86218" cy="86218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0AF1BB22-264E-F84D-A605-D84695831FC3}"/>
                    </a:ext>
                  </a:extLst>
                </p:cNvPr>
                <p:cNvSpPr/>
                <p:nvPr/>
              </p:nvSpPr>
              <p:spPr>
                <a:xfrm>
                  <a:off x="6645806" y="5664387"/>
                  <a:ext cx="86218" cy="86218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392B238-1928-B14C-980C-A9B965986F61}"/>
                    </a:ext>
                  </a:extLst>
                </p:cNvPr>
                <p:cNvSpPr/>
                <p:nvPr/>
              </p:nvSpPr>
              <p:spPr>
                <a:xfrm>
                  <a:off x="6763424" y="5612763"/>
                  <a:ext cx="86218" cy="86218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7760AB0-2B23-6448-86C5-4FEE9516516E}"/>
                    </a:ext>
                  </a:extLst>
                </p:cNvPr>
                <p:cNvSpPr/>
                <p:nvPr/>
              </p:nvSpPr>
              <p:spPr>
                <a:xfrm>
                  <a:off x="6561571" y="6157138"/>
                  <a:ext cx="84235" cy="8423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407678F-3366-F744-B755-261DEF74A91A}"/>
                    </a:ext>
                  </a:extLst>
                </p:cNvPr>
                <p:cNvSpPr/>
                <p:nvPr/>
              </p:nvSpPr>
              <p:spPr>
                <a:xfrm>
                  <a:off x="6707616" y="6151189"/>
                  <a:ext cx="84235" cy="8423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0420161-4E7B-4843-BEA6-A2654CFCE8E5}"/>
                    </a:ext>
                  </a:extLst>
                </p:cNvPr>
                <p:cNvSpPr/>
                <p:nvPr/>
              </p:nvSpPr>
              <p:spPr>
                <a:xfrm>
                  <a:off x="6573010" y="6272115"/>
                  <a:ext cx="84235" cy="8423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86C96C5-AA1E-2147-8BBB-89286301C858}"/>
                    </a:ext>
                  </a:extLst>
                </p:cNvPr>
                <p:cNvSpPr/>
                <p:nvPr/>
              </p:nvSpPr>
              <p:spPr>
                <a:xfrm>
                  <a:off x="7086553" y="5577608"/>
                  <a:ext cx="84236" cy="842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E093B36A-061E-B943-827C-2E3597C774A5}"/>
                    </a:ext>
                  </a:extLst>
                </p:cNvPr>
                <p:cNvSpPr/>
                <p:nvPr/>
              </p:nvSpPr>
              <p:spPr>
                <a:xfrm>
                  <a:off x="7019549" y="5788292"/>
                  <a:ext cx="84236" cy="842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DBF7AAD1-B17F-A24C-B27E-32EE9B39B3E1}"/>
                    </a:ext>
                  </a:extLst>
                </p:cNvPr>
                <p:cNvSpPr/>
                <p:nvPr/>
              </p:nvSpPr>
              <p:spPr>
                <a:xfrm>
                  <a:off x="6919117" y="5934626"/>
                  <a:ext cx="84236" cy="842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DE56A7E-A3E5-F749-8F45-D3A0FAF5C0B8}"/>
                    </a:ext>
                  </a:extLst>
                </p:cNvPr>
                <p:cNvSpPr/>
                <p:nvPr/>
              </p:nvSpPr>
              <p:spPr>
                <a:xfrm>
                  <a:off x="5803706" y="5619726"/>
                  <a:ext cx="84078" cy="8407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A2702150-2D3F-314D-9130-C45FB078FAAF}"/>
                    </a:ext>
                  </a:extLst>
                </p:cNvPr>
                <p:cNvSpPr/>
                <p:nvPr/>
              </p:nvSpPr>
              <p:spPr>
                <a:xfrm>
                  <a:off x="5963003" y="5666527"/>
                  <a:ext cx="84078" cy="8407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39AD76F-7F5A-054E-9CA4-CE45E012E308}"/>
                    </a:ext>
                  </a:extLst>
                </p:cNvPr>
                <p:cNvSpPr/>
                <p:nvPr/>
              </p:nvSpPr>
              <p:spPr>
                <a:xfrm>
                  <a:off x="5854061" y="5733114"/>
                  <a:ext cx="84078" cy="8407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5EBA61D-3299-E74C-A8FA-3300ED9F1803}"/>
                    </a:ext>
                  </a:extLst>
                </p:cNvPr>
                <p:cNvSpPr/>
                <p:nvPr/>
              </p:nvSpPr>
              <p:spPr>
                <a:xfrm>
                  <a:off x="6670508" y="4942274"/>
                  <a:ext cx="82721" cy="8272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B30B4C21-CE47-FD44-BBA3-BC628CBE8B65}"/>
                    </a:ext>
                  </a:extLst>
                </p:cNvPr>
                <p:cNvSpPr/>
                <p:nvPr/>
              </p:nvSpPr>
              <p:spPr>
                <a:xfrm>
                  <a:off x="6737160" y="5091168"/>
                  <a:ext cx="82721" cy="8272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6227EF2-E679-694F-A6ED-BB90D26D2D00}"/>
                    </a:ext>
                  </a:extLst>
                </p:cNvPr>
                <p:cNvSpPr/>
                <p:nvPr/>
              </p:nvSpPr>
              <p:spPr>
                <a:xfrm>
                  <a:off x="6574524" y="5097382"/>
                  <a:ext cx="82721" cy="8272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2ED45E7-637E-DB49-B358-953966B20BBC}"/>
                    </a:ext>
                  </a:extLst>
                </p:cNvPr>
                <p:cNvSpPr/>
                <p:nvPr/>
              </p:nvSpPr>
              <p:spPr>
                <a:xfrm>
                  <a:off x="6096000" y="5272296"/>
                  <a:ext cx="82721" cy="82721"/>
                </a:xfrm>
                <a:prstGeom prst="ellipse">
                  <a:avLst/>
                </a:prstGeom>
                <a:solidFill>
                  <a:srgbClr val="EE91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86265DA-7ED2-2444-BB0E-B11D98BB60F6}"/>
                    </a:ext>
                  </a:extLst>
                </p:cNvPr>
                <p:cNvSpPr/>
                <p:nvPr/>
              </p:nvSpPr>
              <p:spPr>
                <a:xfrm>
                  <a:off x="6279559" y="5212031"/>
                  <a:ext cx="82721" cy="82721"/>
                </a:xfrm>
                <a:prstGeom prst="ellipse">
                  <a:avLst/>
                </a:prstGeom>
                <a:solidFill>
                  <a:srgbClr val="EE91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8361EBA8-C943-324E-9C39-AC13443AB9A1}"/>
                    </a:ext>
                  </a:extLst>
                </p:cNvPr>
                <p:cNvSpPr/>
                <p:nvPr/>
              </p:nvSpPr>
              <p:spPr>
                <a:xfrm>
                  <a:off x="6370705" y="5102596"/>
                  <a:ext cx="82721" cy="82721"/>
                </a:xfrm>
                <a:prstGeom prst="ellipse">
                  <a:avLst/>
                </a:prstGeom>
                <a:solidFill>
                  <a:srgbClr val="EE91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1F987A7-43C8-784E-BB00-B241A59C0B4C}"/>
                  </a:ext>
                </a:extLst>
              </p:cNvPr>
              <p:cNvSpPr/>
              <p:nvPr/>
            </p:nvSpPr>
            <p:spPr>
              <a:xfrm>
                <a:off x="6863778" y="6096610"/>
                <a:ext cx="550068" cy="570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38449B-DA15-874F-80B8-1EEAECA08C43}"/>
              </a:ext>
            </a:extLst>
          </p:cNvPr>
          <p:cNvSpPr txBox="1"/>
          <p:nvPr/>
        </p:nvSpPr>
        <p:spPr>
          <a:xfrm>
            <a:off x="2558778" y="1584860"/>
            <a:ext cx="34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Unsupervised learning of clusters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EDDC58-A506-A14E-A981-FD7F3C1CB208}"/>
              </a:ext>
            </a:extLst>
          </p:cNvPr>
          <p:cNvGrpSpPr/>
          <p:nvPr/>
        </p:nvGrpSpPr>
        <p:grpSpPr>
          <a:xfrm>
            <a:off x="3695403" y="3870448"/>
            <a:ext cx="2728994" cy="395131"/>
            <a:chOff x="3695403" y="3870448"/>
            <a:chExt cx="2728994" cy="395131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698308C5-658D-1E48-ACDF-D476E0188C43}"/>
                </a:ext>
              </a:extLst>
            </p:cNvPr>
            <p:cNvSpPr/>
            <p:nvPr/>
          </p:nvSpPr>
          <p:spPr>
            <a:xfrm rot="5400000">
              <a:off x="4188292" y="3439203"/>
              <a:ext cx="333487" cy="131926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C73CCE-1D6F-BE4A-9F54-970560AA35B7}"/>
                </a:ext>
              </a:extLst>
            </p:cNvPr>
            <p:cNvSpPr txBox="1"/>
            <p:nvPr/>
          </p:nvSpPr>
          <p:spPr>
            <a:xfrm>
              <a:off x="5083784" y="3870448"/>
              <a:ext cx="1340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Followed by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DF38B0-14C4-BC4E-85D0-C41A7C8E4727}"/>
              </a:ext>
            </a:extLst>
          </p:cNvPr>
          <p:cNvGrpSpPr/>
          <p:nvPr/>
        </p:nvGrpSpPr>
        <p:grpSpPr>
          <a:xfrm>
            <a:off x="1081517" y="5429614"/>
            <a:ext cx="1659187" cy="517330"/>
            <a:chOff x="1194391" y="5516488"/>
            <a:chExt cx="1659187" cy="51733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3E4E0CA-FEEA-8B4F-A26B-5A8487BC33BD}"/>
                </a:ext>
              </a:extLst>
            </p:cNvPr>
            <p:cNvGrpSpPr/>
            <p:nvPr/>
          </p:nvGrpSpPr>
          <p:grpSpPr>
            <a:xfrm>
              <a:off x="1194391" y="5516488"/>
              <a:ext cx="1239739" cy="517330"/>
              <a:chOff x="490297" y="3330025"/>
              <a:chExt cx="1239739" cy="517330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29887584-5B07-0E44-BD0C-463E6BC49F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49700"/>
              <a:stretch/>
            </p:blipFill>
            <p:spPr>
              <a:xfrm>
                <a:off x="490297" y="3330025"/>
                <a:ext cx="1239739" cy="258665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3890F982-95FD-2C4C-BDAB-C704AC7BC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9701" r="-1"/>
              <a:stretch/>
            </p:blipFill>
            <p:spPr>
              <a:xfrm>
                <a:off x="490297" y="3588690"/>
                <a:ext cx="1239739" cy="258665"/>
              </a:xfrm>
              <a:prstGeom prst="rect">
                <a:avLst/>
              </a:prstGeom>
            </p:spPr>
          </p:pic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FEB2C3AD-4181-894A-939B-5FA0BDCF9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073" y="5658795"/>
              <a:ext cx="290505" cy="259925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847A86F-6303-A144-A3E2-2C33335E5CCA}"/>
              </a:ext>
            </a:extLst>
          </p:cNvPr>
          <p:cNvSpPr txBox="1"/>
          <p:nvPr/>
        </p:nvSpPr>
        <p:spPr>
          <a:xfrm>
            <a:off x="2192487" y="4420488"/>
            <a:ext cx="426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learning with few labeled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A12C34-6AA7-AB40-8E92-94D49C7093C0}"/>
              </a:ext>
            </a:extLst>
          </p:cNvPr>
          <p:cNvGrpSpPr/>
          <p:nvPr/>
        </p:nvGrpSpPr>
        <p:grpSpPr>
          <a:xfrm>
            <a:off x="7276467" y="4045383"/>
            <a:ext cx="1561672" cy="1039576"/>
            <a:chOff x="7276467" y="4045383"/>
            <a:chExt cx="1561672" cy="10395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A33F4B-BEE7-DD44-874E-BA4667CC00FE}"/>
                </a:ext>
              </a:extLst>
            </p:cNvPr>
            <p:cNvSpPr txBox="1"/>
            <p:nvPr/>
          </p:nvSpPr>
          <p:spPr>
            <a:xfrm>
              <a:off x="7276467" y="4045383"/>
              <a:ext cx="1561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Provide some labels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75CFF1-55A7-D746-87FC-D5C0F20CDE2E}"/>
                </a:ext>
              </a:extLst>
            </p:cNvPr>
            <p:cNvCxnSpPr/>
            <p:nvPr/>
          </p:nvCxnSpPr>
          <p:spPr>
            <a:xfrm flipH="1">
              <a:off x="7290007" y="4585931"/>
              <a:ext cx="452611" cy="4990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B5042-C759-CB45-A212-F95B5A60E0CF}"/>
              </a:ext>
            </a:extLst>
          </p:cNvPr>
          <p:cNvGrpSpPr/>
          <p:nvPr/>
        </p:nvGrpSpPr>
        <p:grpSpPr>
          <a:xfrm>
            <a:off x="7664265" y="4824691"/>
            <a:ext cx="3293917" cy="1719035"/>
            <a:chOff x="7664265" y="4824691"/>
            <a:chExt cx="3293917" cy="17190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685ACF6-516C-574D-882F-0D23BA4DC301}"/>
                </a:ext>
              </a:extLst>
            </p:cNvPr>
            <p:cNvGrpSpPr/>
            <p:nvPr/>
          </p:nvGrpSpPr>
          <p:grpSpPr>
            <a:xfrm>
              <a:off x="8379652" y="5622448"/>
              <a:ext cx="90739" cy="369649"/>
              <a:chOff x="4569157" y="5675508"/>
              <a:chExt cx="90739" cy="369649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3710B6D-3E57-1D42-96C3-315533576B5D}"/>
                  </a:ext>
                </a:extLst>
              </p:cNvPr>
              <p:cNvSpPr/>
              <p:nvPr/>
            </p:nvSpPr>
            <p:spPr>
              <a:xfrm>
                <a:off x="4573008" y="5675508"/>
                <a:ext cx="86888" cy="86888"/>
              </a:xfrm>
              <a:prstGeom prst="ellipse">
                <a:avLst/>
              </a:prstGeom>
              <a:solidFill>
                <a:schemeClr val="tx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D1B248F-1DCD-494A-B6FE-14CE056CE13D}"/>
                  </a:ext>
                </a:extLst>
              </p:cNvPr>
              <p:cNvSpPr/>
              <p:nvPr/>
            </p:nvSpPr>
            <p:spPr>
              <a:xfrm>
                <a:off x="4570615" y="5818542"/>
                <a:ext cx="86888" cy="86888"/>
              </a:xfrm>
              <a:prstGeom prst="ellipse">
                <a:avLst/>
              </a:prstGeom>
              <a:solidFill>
                <a:schemeClr val="tx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170D9515-0793-954F-9AA5-98FF279CF282}"/>
                  </a:ext>
                </a:extLst>
              </p:cNvPr>
              <p:cNvSpPr/>
              <p:nvPr/>
            </p:nvSpPr>
            <p:spPr>
              <a:xfrm>
                <a:off x="4569157" y="5958269"/>
                <a:ext cx="86888" cy="86888"/>
              </a:xfrm>
              <a:prstGeom prst="ellipse">
                <a:avLst/>
              </a:prstGeom>
              <a:solidFill>
                <a:schemeClr val="tx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C76C1D-941F-1246-86BB-3591AC65D4C8}"/>
                </a:ext>
              </a:extLst>
            </p:cNvPr>
            <p:cNvGrpSpPr/>
            <p:nvPr/>
          </p:nvGrpSpPr>
          <p:grpSpPr>
            <a:xfrm>
              <a:off x="7664265" y="4824691"/>
              <a:ext cx="3293917" cy="1719035"/>
              <a:chOff x="7664265" y="4824691"/>
              <a:chExt cx="3293917" cy="1719035"/>
            </a:xfrm>
          </p:grpSpPr>
          <p:pic>
            <p:nvPicPr>
              <p:cNvPr id="167" name="Picture 166" descr="A picture containing scatter chart&#10;&#10;Description automatically generated">
                <a:extLst>
                  <a:ext uri="{FF2B5EF4-FFF2-40B4-BE49-F238E27FC236}">
                    <a16:creationId xmlns:a16="http://schemas.microsoft.com/office/drawing/2014/main" id="{8CA65A05-9DC2-A64E-B56B-8746176F2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4185" y="4901369"/>
                <a:ext cx="1273997" cy="1642357"/>
              </a:xfrm>
              <a:prstGeom prst="rect">
                <a:avLst/>
              </a:prstGeom>
            </p:spPr>
          </p:pic>
          <p:sp>
            <p:nvSpPr>
              <p:cNvPr id="84" name="Right Arrow 83">
                <a:extLst>
                  <a:ext uri="{FF2B5EF4-FFF2-40B4-BE49-F238E27FC236}">
                    <a16:creationId xmlns:a16="http://schemas.microsoft.com/office/drawing/2014/main" id="{C7967023-6116-5E4A-9DBD-8A72EECD4282}"/>
                  </a:ext>
                </a:extLst>
              </p:cNvPr>
              <p:cNvSpPr/>
              <p:nvPr/>
            </p:nvSpPr>
            <p:spPr>
              <a:xfrm>
                <a:off x="9157853" y="5451151"/>
                <a:ext cx="333487" cy="6454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6968C79-5929-0A4D-9DCD-3DC1E8192551}"/>
                  </a:ext>
                </a:extLst>
              </p:cNvPr>
              <p:cNvGrpSpPr/>
              <p:nvPr/>
            </p:nvGrpSpPr>
            <p:grpSpPr>
              <a:xfrm>
                <a:off x="7664265" y="4824691"/>
                <a:ext cx="1561672" cy="1595684"/>
                <a:chOff x="7664265" y="4824691"/>
                <a:chExt cx="1561672" cy="1595684"/>
              </a:xfrm>
            </p:grpSpPr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941D897E-D638-9743-B286-B94F2F42DC01}"/>
                    </a:ext>
                  </a:extLst>
                </p:cNvPr>
                <p:cNvGrpSpPr/>
                <p:nvPr/>
              </p:nvGrpSpPr>
              <p:grpSpPr>
                <a:xfrm>
                  <a:off x="8283346" y="5235166"/>
                  <a:ext cx="293077" cy="1161724"/>
                  <a:chOff x="3386297" y="3140437"/>
                  <a:chExt cx="293077" cy="1161724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28D8AD9E-A8EB-3B40-A46B-EDB0D3603C0C}"/>
                      </a:ext>
                    </a:extLst>
                  </p:cNvPr>
                  <p:cNvSpPr/>
                  <p:nvPr/>
                </p:nvSpPr>
                <p:spPr>
                  <a:xfrm>
                    <a:off x="3386297" y="314043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383EA0F9-AD0C-4E4F-B031-0AF1DCF4B629}"/>
                      </a:ext>
                    </a:extLst>
                  </p:cNvPr>
                  <p:cNvSpPr/>
                  <p:nvPr/>
                </p:nvSpPr>
                <p:spPr>
                  <a:xfrm>
                    <a:off x="3386297" y="4009084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1E0140EA-1FE0-F346-8CBB-5ACBEAF238F2}"/>
                    </a:ext>
                  </a:extLst>
                </p:cNvPr>
                <p:cNvGrpSpPr/>
                <p:nvPr/>
              </p:nvGrpSpPr>
              <p:grpSpPr>
                <a:xfrm>
                  <a:off x="7748414" y="5119119"/>
                  <a:ext cx="514386" cy="1301256"/>
                  <a:chOff x="7311760" y="4661919"/>
                  <a:chExt cx="514386" cy="1301256"/>
                </a:xfrm>
              </p:grpSpPr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15418DBB-F77E-B641-897B-1D681B4AE54E}"/>
                      </a:ext>
                    </a:extLst>
                  </p:cNvPr>
                  <p:cNvCxnSpPr>
                    <a:cxnSpLocks/>
                    <a:endCxn id="141" idx="2"/>
                  </p:cNvCxnSpPr>
                  <p:nvPr/>
                </p:nvCxnSpPr>
                <p:spPr>
                  <a:xfrm>
                    <a:off x="7311760" y="4661919"/>
                    <a:ext cx="514386" cy="26258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C88F524E-7AF5-D545-94A8-BBA9B77A5D7C}"/>
                      </a:ext>
                    </a:extLst>
                  </p:cNvPr>
                  <p:cNvCxnSpPr>
                    <a:cxnSpLocks/>
                    <a:endCxn id="142" idx="2"/>
                  </p:cNvCxnSpPr>
                  <p:nvPr/>
                </p:nvCxnSpPr>
                <p:spPr>
                  <a:xfrm>
                    <a:off x="7311760" y="4661919"/>
                    <a:ext cx="514386" cy="11312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4BBD817A-BBE9-C342-B3E5-4913EE16FDDA}"/>
                      </a:ext>
                    </a:extLst>
                  </p:cNvPr>
                  <p:cNvCxnSpPr>
                    <a:cxnSpLocks/>
                    <a:endCxn id="142" idx="2"/>
                  </p:cNvCxnSpPr>
                  <p:nvPr/>
                </p:nvCxnSpPr>
                <p:spPr>
                  <a:xfrm>
                    <a:off x="7311760" y="5095671"/>
                    <a:ext cx="514386" cy="6974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57EE86C9-6957-5C40-BC6D-DD508BFED6C5}"/>
                      </a:ext>
                    </a:extLst>
                  </p:cNvPr>
                  <p:cNvCxnSpPr>
                    <a:cxnSpLocks/>
                    <a:endCxn id="141" idx="2"/>
                  </p:cNvCxnSpPr>
                  <p:nvPr/>
                </p:nvCxnSpPr>
                <p:spPr>
                  <a:xfrm flipV="1">
                    <a:off x="7311760" y="4924505"/>
                    <a:ext cx="514386" cy="17116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FB1B5184-0C41-2644-B782-4C54E4B56CAF}"/>
                      </a:ext>
                    </a:extLst>
                  </p:cNvPr>
                  <p:cNvCxnSpPr>
                    <a:cxnSpLocks/>
                    <a:endCxn id="141" idx="2"/>
                  </p:cNvCxnSpPr>
                  <p:nvPr/>
                </p:nvCxnSpPr>
                <p:spPr>
                  <a:xfrm flipV="1">
                    <a:off x="7311760" y="4924505"/>
                    <a:ext cx="514386" cy="60491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3A51D89C-7EA5-3547-8E08-D338BE22AC0F}"/>
                      </a:ext>
                    </a:extLst>
                  </p:cNvPr>
                  <p:cNvCxnSpPr>
                    <a:cxnSpLocks/>
                    <a:endCxn id="142" idx="2"/>
                  </p:cNvCxnSpPr>
                  <p:nvPr/>
                </p:nvCxnSpPr>
                <p:spPr>
                  <a:xfrm>
                    <a:off x="7311760" y="5529423"/>
                    <a:ext cx="514386" cy="2637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36D90051-3CF8-D44C-A0A6-2CA1297D74BB}"/>
                      </a:ext>
                    </a:extLst>
                  </p:cNvPr>
                  <p:cNvCxnSpPr>
                    <a:cxnSpLocks/>
                    <a:endCxn id="141" idx="2"/>
                  </p:cNvCxnSpPr>
                  <p:nvPr/>
                </p:nvCxnSpPr>
                <p:spPr>
                  <a:xfrm flipV="1">
                    <a:off x="7311760" y="4924505"/>
                    <a:ext cx="514386" cy="103867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B5F4C6F7-735A-AD4B-9BBA-273E6FFF810A}"/>
                      </a:ext>
                    </a:extLst>
                  </p:cNvPr>
                  <p:cNvCxnSpPr>
                    <a:cxnSpLocks/>
                    <a:endCxn id="142" idx="2"/>
                  </p:cNvCxnSpPr>
                  <p:nvPr/>
                </p:nvCxnSpPr>
                <p:spPr>
                  <a:xfrm flipV="1">
                    <a:off x="7311760" y="5793152"/>
                    <a:ext cx="514386" cy="17002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63" name="Picture 162">
                  <a:extLst>
                    <a:ext uri="{FF2B5EF4-FFF2-40B4-BE49-F238E27FC236}">
                      <a16:creationId xmlns:a16="http://schemas.microsoft.com/office/drawing/2014/main" id="{F2241BA1-9815-9C47-948F-373E449250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86383" y="5420218"/>
                  <a:ext cx="281694" cy="546819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491C0F3-56DC-B347-9B6E-6BDFD6BDB69A}"/>
                    </a:ext>
                  </a:extLst>
                </p:cNvPr>
                <p:cNvSpPr txBox="1"/>
                <p:nvPr/>
              </p:nvSpPr>
              <p:spPr>
                <a:xfrm>
                  <a:off x="7664265" y="4824691"/>
                  <a:ext cx="15616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Classifier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0423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5695A-1DE4-CD40-A41C-200926F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C19CC22-90B0-7546-BD90-DDFE25B4CA72}"/>
              </a:ext>
            </a:extLst>
          </p:cNvPr>
          <p:cNvGrpSpPr/>
          <p:nvPr/>
        </p:nvGrpSpPr>
        <p:grpSpPr>
          <a:xfrm>
            <a:off x="2936585" y="1325563"/>
            <a:ext cx="5461278" cy="4862319"/>
            <a:chOff x="387384" y="1186787"/>
            <a:chExt cx="3661291" cy="3259742"/>
          </a:xfrm>
        </p:grpSpPr>
        <p:pic>
          <p:nvPicPr>
            <p:cNvPr id="52" name="Picture 5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4802C8D-EDC2-CE4D-8CCD-3A64E311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71" y="1590943"/>
              <a:ext cx="3357950" cy="24850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501F6F-E215-A147-A3E8-1DE79651F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9351" y="1719935"/>
              <a:ext cx="1039324" cy="31264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9C8BB7F-92E0-D440-9FB7-AE58A89F8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0298" y="3515619"/>
              <a:ext cx="645985" cy="246994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8D4B73BB-8A5E-F94F-8680-925DD4BE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3674" y="4043032"/>
              <a:ext cx="377665" cy="244783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427FA19-574A-B440-9617-DA0A7AFD8F9B}"/>
                </a:ext>
              </a:extLst>
            </p:cNvPr>
            <p:cNvSpPr txBox="1"/>
            <p:nvPr/>
          </p:nvSpPr>
          <p:spPr>
            <a:xfrm>
              <a:off x="619200" y="1186787"/>
              <a:ext cx="2099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1-dimensional data: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B5EAD-6B31-F84A-AA0D-931554FF5822}"/>
                </a:ext>
              </a:extLst>
            </p:cNvPr>
            <p:cNvSpPr txBox="1"/>
            <p:nvPr/>
          </p:nvSpPr>
          <p:spPr>
            <a:xfrm>
              <a:off x="1951076" y="4077197"/>
              <a:ext cx="135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Feature-1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F71E95-1BCC-A54F-A8B7-971541543D58}"/>
                </a:ext>
              </a:extLst>
            </p:cNvPr>
            <p:cNvSpPr txBox="1"/>
            <p:nvPr/>
          </p:nvSpPr>
          <p:spPr>
            <a:xfrm rot="16200000">
              <a:off x="-104178" y="2558240"/>
              <a:ext cx="13524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9102DCA9-8032-F849-85FB-EDD762FE4746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Probability Density Estimation</a:t>
            </a:r>
          </a:p>
        </p:txBody>
      </p:sp>
    </p:spTree>
    <p:extLst>
      <p:ext uri="{BB962C8B-B14F-4D97-AF65-F5344CB8AC3E}">
        <p14:creationId xmlns:p14="http://schemas.microsoft.com/office/powerpoint/2010/main" val="30974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18" y="0"/>
            <a:ext cx="1059628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Probability Density Estimation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5695A-1DE4-CD40-A41C-200926F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C19CC22-90B0-7546-BD90-DDFE25B4CA72}"/>
              </a:ext>
            </a:extLst>
          </p:cNvPr>
          <p:cNvGrpSpPr/>
          <p:nvPr/>
        </p:nvGrpSpPr>
        <p:grpSpPr>
          <a:xfrm>
            <a:off x="434534" y="1468138"/>
            <a:ext cx="3614141" cy="3313635"/>
            <a:chOff x="434534" y="1186787"/>
            <a:chExt cx="3614141" cy="3313635"/>
          </a:xfrm>
        </p:grpSpPr>
        <p:pic>
          <p:nvPicPr>
            <p:cNvPr id="52" name="Picture 5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4802C8D-EDC2-CE4D-8CCD-3A64E311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71" y="1590943"/>
              <a:ext cx="3357950" cy="24850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501F6F-E215-A147-A3E8-1DE79651F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9351" y="1719935"/>
              <a:ext cx="1039324" cy="31264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9C8BB7F-92E0-D440-9FB7-AE58A89F8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0298" y="3515619"/>
              <a:ext cx="645985" cy="246994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8D4B73BB-8A5E-F94F-8680-925DD4BE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3532" y="4076712"/>
              <a:ext cx="517808" cy="335616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427FA19-574A-B440-9617-DA0A7AFD8F9B}"/>
                </a:ext>
              </a:extLst>
            </p:cNvPr>
            <p:cNvSpPr txBox="1"/>
            <p:nvPr/>
          </p:nvSpPr>
          <p:spPr>
            <a:xfrm>
              <a:off x="619200" y="1186787"/>
              <a:ext cx="2099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1-dimensional data: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B5EAD-6B31-F84A-AA0D-931554FF5822}"/>
                </a:ext>
              </a:extLst>
            </p:cNvPr>
            <p:cNvSpPr txBox="1"/>
            <p:nvPr/>
          </p:nvSpPr>
          <p:spPr>
            <a:xfrm>
              <a:off x="1951076" y="4131090"/>
              <a:ext cx="135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Feature-1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F71E95-1BCC-A54F-A8B7-971541543D58}"/>
                </a:ext>
              </a:extLst>
            </p:cNvPr>
            <p:cNvSpPr txBox="1"/>
            <p:nvPr/>
          </p:nvSpPr>
          <p:spPr>
            <a:xfrm rot="16200000">
              <a:off x="-57028" y="2558240"/>
              <a:ext cx="13524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8411AF-6F74-1C4B-92AB-F676D6E18233}"/>
              </a:ext>
            </a:extLst>
          </p:cNvPr>
          <p:cNvGrpSpPr/>
          <p:nvPr/>
        </p:nvGrpSpPr>
        <p:grpSpPr>
          <a:xfrm>
            <a:off x="4368867" y="1502962"/>
            <a:ext cx="4552828" cy="3190717"/>
            <a:chOff x="4368867" y="1221611"/>
            <a:chExt cx="4552828" cy="319071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0B881E-374F-764A-AD58-0E2B0DEA13DE}"/>
                </a:ext>
              </a:extLst>
            </p:cNvPr>
            <p:cNvGrpSpPr/>
            <p:nvPr/>
          </p:nvGrpSpPr>
          <p:grpSpPr>
            <a:xfrm>
              <a:off x="4368867" y="1221611"/>
              <a:ext cx="4552828" cy="3190717"/>
              <a:chOff x="4368867" y="1221611"/>
              <a:chExt cx="4552828" cy="3190717"/>
            </a:xfrm>
          </p:grpSpPr>
          <p:pic>
            <p:nvPicPr>
              <p:cNvPr id="29" name="Picture 28" descr="Chart&#10;&#10;Description automatically generated">
                <a:extLst>
                  <a:ext uri="{FF2B5EF4-FFF2-40B4-BE49-F238E27FC236}">
                    <a16:creationId xmlns:a16="http://schemas.microsoft.com/office/drawing/2014/main" id="{D325B5C4-DABD-5A4E-B5DF-25F317BEA0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9825"/>
              <a:stretch/>
            </p:blipFill>
            <p:spPr>
              <a:xfrm>
                <a:off x="4736473" y="1674825"/>
                <a:ext cx="4114800" cy="2362265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85B908-08DC-E84F-A496-34763169D2D9}"/>
                  </a:ext>
                </a:extLst>
              </p:cNvPr>
              <p:cNvSpPr txBox="1"/>
              <p:nvPr/>
            </p:nvSpPr>
            <p:spPr>
              <a:xfrm>
                <a:off x="4640817" y="1221611"/>
                <a:ext cx="2099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2-dimensional data: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5C86D4B-B760-CD41-BCA7-964FD71C6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6957" y="1939080"/>
                <a:ext cx="482362" cy="31264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F48112A-251C-C743-AED1-B96CAF1F1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3887" y="3960219"/>
                <a:ext cx="517808" cy="335616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96AD9D-9893-944B-85F2-2B3B408FC709}"/>
                  </a:ext>
                </a:extLst>
              </p:cNvPr>
              <p:cNvSpPr txBox="1"/>
              <p:nvPr/>
            </p:nvSpPr>
            <p:spPr>
              <a:xfrm>
                <a:off x="7071909" y="4042996"/>
                <a:ext cx="1352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Feature-1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943F7F-9C38-2A47-A001-E2DC80D59F47}"/>
                  </a:ext>
                </a:extLst>
              </p:cNvPr>
              <p:cNvSpPr txBox="1"/>
              <p:nvPr/>
            </p:nvSpPr>
            <p:spPr>
              <a:xfrm rot="16200000">
                <a:off x="3877305" y="2602165"/>
                <a:ext cx="1352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Feature-2</a:t>
                </a:r>
              </a:p>
            </p:txBody>
          </p: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F5AB7C0-6032-BC41-B2BA-508BE416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9854" y="2547174"/>
              <a:ext cx="628043" cy="240134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AFB0492-DF65-4548-A93E-AC93288DC435}"/>
              </a:ext>
            </a:extLst>
          </p:cNvPr>
          <p:cNvGrpSpPr/>
          <p:nvPr/>
        </p:nvGrpSpPr>
        <p:grpSpPr>
          <a:xfrm>
            <a:off x="8750773" y="1624815"/>
            <a:ext cx="3262470" cy="2288210"/>
            <a:chOff x="8616189" y="1324925"/>
            <a:chExt cx="3262470" cy="228821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B108E1-960E-E649-A8FD-8E8009B8DF3E}"/>
                </a:ext>
              </a:extLst>
            </p:cNvPr>
            <p:cNvGrpSpPr/>
            <p:nvPr/>
          </p:nvGrpSpPr>
          <p:grpSpPr>
            <a:xfrm>
              <a:off x="8985520" y="1324925"/>
              <a:ext cx="2893139" cy="2288210"/>
              <a:chOff x="6959600" y="1234938"/>
              <a:chExt cx="3905760" cy="3089101"/>
            </a:xfrm>
          </p:grpSpPr>
          <p:pic>
            <p:nvPicPr>
              <p:cNvPr id="60" name="Picture 59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C206AE51-0B77-A64F-B53D-4BBA9EABD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9600" y="1234938"/>
                <a:ext cx="3905760" cy="3089101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EC2E957-657D-B14D-A1B8-62721D7F8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1143" y="1441491"/>
                <a:ext cx="1974137" cy="593845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B3FAE2D-A01A-DA42-8864-5767261EE860}"/>
                </a:ext>
              </a:extLst>
            </p:cNvPr>
            <p:cNvSpPr txBox="1"/>
            <p:nvPr/>
          </p:nvSpPr>
          <p:spPr>
            <a:xfrm rot="16200000">
              <a:off x="8169948" y="1843781"/>
              <a:ext cx="12618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</p:grpSp>
      <p:sp>
        <p:nvSpPr>
          <p:cNvPr id="201" name="Right Arrow 200">
            <a:extLst>
              <a:ext uri="{FF2B5EF4-FFF2-40B4-BE49-F238E27FC236}">
                <a16:creationId xmlns:a16="http://schemas.microsoft.com/office/drawing/2014/main" id="{DD395ADA-FB3D-4A4A-88B3-9A54D6525526}"/>
              </a:ext>
            </a:extLst>
          </p:cNvPr>
          <p:cNvSpPr/>
          <p:nvPr/>
        </p:nvSpPr>
        <p:spPr>
          <a:xfrm rot="20184242">
            <a:off x="8610600" y="3318113"/>
            <a:ext cx="509504" cy="332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1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2018BD0-83CD-FC40-A7C7-B64AEB64A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5"/>
          <a:stretch/>
        </p:blipFill>
        <p:spPr>
          <a:xfrm>
            <a:off x="94485" y="1867690"/>
            <a:ext cx="3975687" cy="3980329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7859272-75EB-C847-BBFD-3D4C9065A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5"/>
          <a:stretch/>
        </p:blipFill>
        <p:spPr>
          <a:xfrm>
            <a:off x="8122449" y="1867690"/>
            <a:ext cx="3964815" cy="3980330"/>
          </a:xfrm>
          <a:prstGeom prst="rect">
            <a:avLst/>
          </a:prstGeom>
        </p:spPr>
      </p:pic>
      <p:pic>
        <p:nvPicPr>
          <p:cNvPr id="10" name="Picture 9" descr="A close up of a child&#10;&#10;Description automatically generated with medium confidence">
            <a:extLst>
              <a:ext uri="{FF2B5EF4-FFF2-40B4-BE49-F238E27FC236}">
                <a16:creationId xmlns:a16="http://schemas.microsoft.com/office/drawing/2014/main" id="{FED2E58C-00DF-D748-9287-41CB0BD05F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05"/>
          <a:stretch/>
        </p:blipFill>
        <p:spPr>
          <a:xfrm>
            <a:off x="4104235" y="1867690"/>
            <a:ext cx="3983530" cy="3980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D317AD-AA5F-2B40-830A-60D2BF96172A}"/>
              </a:ext>
            </a:extLst>
          </p:cNvPr>
          <p:cNvSpPr txBox="1"/>
          <p:nvPr/>
        </p:nvSpPr>
        <p:spPr>
          <a:xfrm>
            <a:off x="3564724" y="1337987"/>
            <a:ext cx="4971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6"/>
              </a:rPr>
              <a:t>https://thispersondoesnotexist.com/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8AEE4-633D-C542-A3C6-FA69BED4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964C7-9993-AF41-89CF-1C089113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EDCC2C-0CF0-D440-8394-091285FEB479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 / Synthesis</a:t>
            </a:r>
          </a:p>
        </p:txBody>
      </p:sp>
    </p:spTree>
    <p:extLst>
      <p:ext uri="{BB962C8B-B14F-4D97-AF65-F5344CB8AC3E}">
        <p14:creationId xmlns:p14="http://schemas.microsoft.com/office/powerpoint/2010/main" val="196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2018BD0-83CD-FC40-A7C7-B64AEB64A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5"/>
          <a:stretch/>
        </p:blipFill>
        <p:spPr>
          <a:xfrm>
            <a:off x="2803491" y="2501251"/>
            <a:ext cx="3033341" cy="30368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7859272-75EB-C847-BBFD-3D4C9065A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5"/>
          <a:stretch/>
        </p:blipFill>
        <p:spPr>
          <a:xfrm>
            <a:off x="8944812" y="2509806"/>
            <a:ext cx="3025046" cy="3036884"/>
          </a:xfrm>
          <a:prstGeom prst="rect">
            <a:avLst/>
          </a:prstGeom>
        </p:spPr>
      </p:pic>
      <p:pic>
        <p:nvPicPr>
          <p:cNvPr id="10" name="Picture 9" descr="A close up of a child&#10;&#10;Description automatically generated with medium confidence">
            <a:extLst>
              <a:ext uri="{FF2B5EF4-FFF2-40B4-BE49-F238E27FC236}">
                <a16:creationId xmlns:a16="http://schemas.microsoft.com/office/drawing/2014/main" id="{FED2E58C-00DF-D748-9287-41CB0BD05F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05"/>
          <a:stretch/>
        </p:blipFill>
        <p:spPr>
          <a:xfrm>
            <a:off x="5861668" y="2501251"/>
            <a:ext cx="3039326" cy="30368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8AEE4-633D-C542-A3C6-FA69BED4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964C7-9993-AF41-89CF-1C089113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EDCC2C-0CF0-D440-8394-091285FEB479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 / Synthesis</a:t>
            </a:r>
          </a:p>
        </p:txBody>
      </p:sp>
      <p:pic>
        <p:nvPicPr>
          <p:cNvPr id="13" name="Picture 12" descr="A collage of a person's face&#10;&#10;Description automatically generated">
            <a:extLst>
              <a:ext uri="{FF2B5EF4-FFF2-40B4-BE49-F238E27FC236}">
                <a16:creationId xmlns:a16="http://schemas.microsoft.com/office/drawing/2014/main" id="{702DC49F-74F0-0745-B89B-877D3016B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48" y="2489710"/>
            <a:ext cx="2179908" cy="30569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8D3353-B427-1F48-9753-74AADDDCF31A}"/>
              </a:ext>
            </a:extLst>
          </p:cNvPr>
          <p:cNvSpPr txBox="1"/>
          <p:nvPr/>
        </p:nvSpPr>
        <p:spPr>
          <a:xfrm>
            <a:off x="214749" y="2110151"/>
            <a:ext cx="217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of the Art 2014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8E346-495E-F94A-A89F-A4E196DBA2E7}"/>
              </a:ext>
            </a:extLst>
          </p:cNvPr>
          <p:cNvSpPr txBox="1"/>
          <p:nvPr/>
        </p:nvSpPr>
        <p:spPr>
          <a:xfrm>
            <a:off x="6251185" y="2102166"/>
            <a:ext cx="217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of the Art 2018</a:t>
            </a:r>
          </a:p>
        </p:txBody>
      </p:sp>
    </p:spTree>
    <p:extLst>
      <p:ext uri="{BB962C8B-B14F-4D97-AF65-F5344CB8AC3E}">
        <p14:creationId xmlns:p14="http://schemas.microsoft.com/office/powerpoint/2010/main" val="81231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060DDC-A5BF-3C4E-AB11-3CC48F2103F4}"/>
              </a:ext>
            </a:extLst>
          </p:cNvPr>
          <p:cNvGrpSpPr>
            <a:grpSpLocks noChangeAspect="1"/>
          </p:cNvGrpSpPr>
          <p:nvPr/>
        </p:nvGrpSpPr>
        <p:grpSpPr>
          <a:xfrm>
            <a:off x="3343991" y="1102886"/>
            <a:ext cx="4960755" cy="5023116"/>
            <a:chOff x="4000346" y="4171325"/>
            <a:chExt cx="1468538" cy="1486998"/>
          </a:xfrm>
        </p:grpSpPr>
        <p:pic>
          <p:nvPicPr>
            <p:cNvPr id="7" name="Picture 6" descr="biggan.png">
              <a:extLst>
                <a:ext uri="{FF2B5EF4-FFF2-40B4-BE49-F238E27FC236}">
                  <a16:creationId xmlns:a16="http://schemas.microsoft.com/office/drawing/2014/main" id="{D8C671F2-E59E-5D49-8393-F818C54FB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8"/>
            <a:stretch/>
          </p:blipFill>
          <p:spPr>
            <a:xfrm>
              <a:off x="4000346" y="4171325"/>
              <a:ext cx="1458286" cy="755257"/>
            </a:xfrm>
            <a:prstGeom prst="rect">
              <a:avLst/>
            </a:prstGeom>
          </p:spPr>
        </p:pic>
        <p:pic>
          <p:nvPicPr>
            <p:cNvPr id="8" name="Picture 7" descr="biggan.png">
              <a:extLst>
                <a:ext uri="{FF2B5EF4-FFF2-40B4-BE49-F238E27FC236}">
                  <a16:creationId xmlns:a16="http://schemas.microsoft.com/office/drawing/2014/main" id="{EAA1DD07-BEDD-E646-B922-5FAF2F6B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4012105" y="4903066"/>
              <a:ext cx="1456779" cy="75525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E99E71-4EB3-8645-9FD4-7082FF64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434B6-EAFA-A049-A65E-7657E167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A4B0C-8279-D04D-B78F-155E029753B3}"/>
              </a:ext>
            </a:extLst>
          </p:cNvPr>
          <p:cNvSpPr txBox="1"/>
          <p:nvPr/>
        </p:nvSpPr>
        <p:spPr>
          <a:xfrm>
            <a:off x="4611044" y="6092375"/>
            <a:ext cx="2392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Karas</a:t>
            </a:r>
            <a:r>
              <a:rPr lang="en-US" sz="1400" dirty="0"/>
              <a:t> et al, StyleGAN2, 2019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23FD49-1D5E-2647-B8E4-AADF375B63C4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 / Synthesis</a:t>
            </a:r>
          </a:p>
        </p:txBody>
      </p:sp>
    </p:spTree>
    <p:extLst>
      <p:ext uri="{BB962C8B-B14F-4D97-AF65-F5344CB8AC3E}">
        <p14:creationId xmlns:p14="http://schemas.microsoft.com/office/powerpoint/2010/main" val="313043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E79647EA-E154-564B-B774-F115D9CB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42" y="1160402"/>
            <a:ext cx="4295841" cy="49488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80EF4-85C9-BC4A-9312-5AA8694A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F8447-8F4B-AB4D-8F6C-CF697769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AD4B5-024F-3641-8521-E0B6334A7EAC}"/>
              </a:ext>
            </a:extLst>
          </p:cNvPr>
          <p:cNvSpPr txBox="1"/>
          <p:nvPr/>
        </p:nvSpPr>
        <p:spPr>
          <a:xfrm>
            <a:off x="5477099" y="6027541"/>
            <a:ext cx="605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Huang et al, Multimodal Unsupervised Image-to-Image Translation, 2018</a:t>
            </a:r>
          </a:p>
          <a:p>
            <a:r>
              <a:rPr lang="en-GB" sz="1200" dirty="0"/>
              <a:t>Huang et al, Arbitrary Style Transfer in Real-time with Adaptive Instance Normalization, 2017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FB1494-EF2B-B943-8F88-FC433513CE32}"/>
              </a:ext>
            </a:extLst>
          </p:cNvPr>
          <p:cNvGrpSpPr/>
          <p:nvPr/>
        </p:nvGrpSpPr>
        <p:grpSpPr>
          <a:xfrm>
            <a:off x="7598712" y="1091649"/>
            <a:ext cx="2671877" cy="4782377"/>
            <a:chOff x="7598712" y="1091649"/>
            <a:chExt cx="2671877" cy="4782377"/>
          </a:xfrm>
        </p:grpSpPr>
        <p:pic>
          <p:nvPicPr>
            <p:cNvPr id="10" name="Picture 9" descr="A picture containing text, different, newspaper, colorful&#10;&#10;Description automatically generated">
              <a:extLst>
                <a:ext uri="{FF2B5EF4-FFF2-40B4-BE49-F238E27FC236}">
                  <a16:creationId xmlns:a16="http://schemas.microsoft.com/office/drawing/2014/main" id="{B20918C7-547B-224F-A3A4-3518DAA95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887" y="1662530"/>
              <a:ext cx="2537696" cy="42114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4A0C66-8A6A-5948-A896-F51EEDE4D952}"/>
                </a:ext>
              </a:extLst>
            </p:cNvPr>
            <p:cNvSpPr txBox="1"/>
            <p:nvPr/>
          </p:nvSpPr>
          <p:spPr>
            <a:xfrm>
              <a:off x="7598712" y="1323976"/>
              <a:ext cx="9442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Drawing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886CE6-2C7C-9C40-8B0C-09F81167D895}"/>
                </a:ext>
              </a:extLst>
            </p:cNvPr>
            <p:cNvSpPr txBox="1"/>
            <p:nvPr/>
          </p:nvSpPr>
          <p:spPr>
            <a:xfrm>
              <a:off x="8427626" y="1331172"/>
              <a:ext cx="9442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Photo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11F50-C1F8-E248-9262-E177DC247CEB}"/>
                </a:ext>
              </a:extLst>
            </p:cNvPr>
            <p:cNvSpPr txBox="1"/>
            <p:nvPr/>
          </p:nvSpPr>
          <p:spPr>
            <a:xfrm>
              <a:off x="9184609" y="1091649"/>
              <a:ext cx="1085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Style transfer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20868184-4138-D24D-9801-8287853CB43E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Synthesis with Style Transfer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8D4506-E5EB-E549-A81E-23DEC3A06073}"/>
              </a:ext>
            </a:extLst>
          </p:cNvPr>
          <p:cNvSpPr/>
          <p:nvPr/>
        </p:nvSpPr>
        <p:spPr>
          <a:xfrm>
            <a:off x="1479479" y="2804845"/>
            <a:ext cx="1140431" cy="2979506"/>
          </a:xfrm>
          <a:prstGeom prst="roundRect">
            <a:avLst/>
          </a:prstGeom>
          <a:noFill/>
          <a:ln w="730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4510AB-841D-0D4E-BC9D-98F503753D7F}"/>
              </a:ext>
            </a:extLst>
          </p:cNvPr>
          <p:cNvSpPr/>
          <p:nvPr/>
        </p:nvSpPr>
        <p:spPr>
          <a:xfrm>
            <a:off x="2691374" y="1641981"/>
            <a:ext cx="3083946" cy="1142315"/>
          </a:xfrm>
          <a:prstGeom prst="roundRect">
            <a:avLst/>
          </a:prstGeom>
          <a:noFill/>
          <a:ln w="730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F03-94AB-124D-A10F-93AC91A46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</a:t>
            </a:r>
            <a:br>
              <a:rPr lang="en-US" dirty="0"/>
            </a:br>
            <a:r>
              <a:rPr lang="en-US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C0A84-A9EE-A44C-961A-23EC180F3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dirty="0"/>
              <a:t>Neural Computation Course 2022</a:t>
            </a:r>
          </a:p>
          <a:p>
            <a:r>
              <a:rPr lang="en-US" sz="2000" dirty="0"/>
              <a:t>Konstantinos </a:t>
            </a:r>
            <a:r>
              <a:rPr lang="en-US" sz="2000" dirty="0" err="1"/>
              <a:t>Kamnitsas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2D8A-523E-3F48-BE9F-A197F45F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1675-6C88-F44A-9D28-0314936C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4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88167E8-B89A-2A4B-90F3-9EF97B481B1B}"/>
              </a:ext>
            </a:extLst>
          </p:cNvPr>
          <p:cNvGrpSpPr/>
          <p:nvPr/>
        </p:nvGrpSpPr>
        <p:grpSpPr>
          <a:xfrm>
            <a:off x="283111" y="4529462"/>
            <a:ext cx="11522299" cy="1135180"/>
            <a:chOff x="283111" y="4529462"/>
            <a:chExt cx="11522299" cy="1135180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A68CCF5-DB9D-9F4E-998C-334EF2E34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257"/>
            <a:stretch/>
          </p:blipFill>
          <p:spPr>
            <a:xfrm>
              <a:off x="1255418" y="4529462"/>
              <a:ext cx="9607709" cy="1135180"/>
            </a:xfrm>
            <a:prstGeom prst="rect">
              <a:avLst/>
            </a:prstGeom>
          </p:spPr>
        </p:pic>
        <p:pic>
          <p:nvPicPr>
            <p:cNvPr id="4" name="Picture 3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C67DEBAB-84ED-B041-9AD5-1F5CE8B2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375" y="4711837"/>
              <a:ext cx="930035" cy="870208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85BCD43-5F00-7144-9DA4-23209CDF5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111" y="4682624"/>
              <a:ext cx="941991" cy="9419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F28B5-4F76-B54C-8D3A-47E5D77B6010}"/>
              </a:ext>
            </a:extLst>
          </p:cNvPr>
          <p:cNvGrpSpPr/>
          <p:nvPr/>
        </p:nvGrpSpPr>
        <p:grpSpPr>
          <a:xfrm>
            <a:off x="1367808" y="1629050"/>
            <a:ext cx="3882802" cy="1308022"/>
            <a:chOff x="1559859" y="3268524"/>
            <a:chExt cx="5271246" cy="1775756"/>
          </a:xfrm>
        </p:grpSpPr>
        <p:pic>
          <p:nvPicPr>
            <p:cNvPr id="12" name="Picture 11" descr="A picture containing text, tree, sky, outdoor&#10;&#10;Description automatically generated">
              <a:extLst>
                <a:ext uri="{FF2B5EF4-FFF2-40B4-BE49-F238E27FC236}">
                  <a16:creationId xmlns:a16="http://schemas.microsoft.com/office/drawing/2014/main" id="{697738E3-83C9-BA48-AFE9-DB24FEEE2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76" t="47662" r="74159" b="14197"/>
            <a:stretch/>
          </p:blipFill>
          <p:spPr>
            <a:xfrm>
              <a:off x="1559859" y="3280026"/>
              <a:ext cx="2646381" cy="1764254"/>
            </a:xfrm>
            <a:prstGeom prst="rect">
              <a:avLst/>
            </a:prstGeom>
          </p:spPr>
        </p:pic>
        <p:pic>
          <p:nvPicPr>
            <p:cNvPr id="13" name="Picture 12" descr="A picture containing text, tree, sky, outdoor&#10;&#10;Description automatically generated">
              <a:extLst>
                <a:ext uri="{FF2B5EF4-FFF2-40B4-BE49-F238E27FC236}">
                  <a16:creationId xmlns:a16="http://schemas.microsoft.com/office/drawing/2014/main" id="{74754D91-3625-4C47-841B-C8703F3BA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089" t="47429" r="25141" b="14430"/>
            <a:stretch/>
          </p:blipFill>
          <p:spPr>
            <a:xfrm>
              <a:off x="4206240" y="3268524"/>
              <a:ext cx="2624865" cy="176425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B84614-BE31-8148-B661-D5DF4B77FC1A}"/>
              </a:ext>
            </a:extLst>
          </p:cNvPr>
          <p:cNvGrpSpPr/>
          <p:nvPr/>
        </p:nvGrpSpPr>
        <p:grpSpPr>
          <a:xfrm>
            <a:off x="1335802" y="2960635"/>
            <a:ext cx="3971949" cy="1223021"/>
            <a:chOff x="1272811" y="2891099"/>
            <a:chExt cx="4260873" cy="1311985"/>
          </a:xfrm>
        </p:grpSpPr>
        <p:pic>
          <p:nvPicPr>
            <p:cNvPr id="22" name="Picture 21" descr="A picture containing text, tree, nature, different&#10;&#10;Description automatically generated">
              <a:extLst>
                <a:ext uri="{FF2B5EF4-FFF2-40B4-BE49-F238E27FC236}">
                  <a16:creationId xmlns:a16="http://schemas.microsoft.com/office/drawing/2014/main" id="{EC3A7EC8-C544-1E4C-89B5-376C08D16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52" t="56205" r="50552"/>
            <a:stretch/>
          </p:blipFill>
          <p:spPr>
            <a:xfrm>
              <a:off x="1272811" y="2924295"/>
              <a:ext cx="2118534" cy="1278789"/>
            </a:xfrm>
            <a:prstGeom prst="rect">
              <a:avLst/>
            </a:prstGeom>
          </p:spPr>
        </p:pic>
        <p:pic>
          <p:nvPicPr>
            <p:cNvPr id="24" name="Picture 23" descr="A picture containing text, tree, nature, different&#10;&#10;Description automatically generated">
              <a:extLst>
                <a:ext uri="{FF2B5EF4-FFF2-40B4-BE49-F238E27FC236}">
                  <a16:creationId xmlns:a16="http://schemas.microsoft.com/office/drawing/2014/main" id="{B71AB957-B933-AB4C-99F0-DB640D828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353" t="54929"/>
            <a:stretch/>
          </p:blipFill>
          <p:spPr>
            <a:xfrm>
              <a:off x="3401860" y="2891099"/>
              <a:ext cx="2131824" cy="1311985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EED992-5671-0D47-8E0B-E1976FEF7A0C}"/>
              </a:ext>
            </a:extLst>
          </p:cNvPr>
          <p:cNvSpPr txBox="1"/>
          <p:nvPr/>
        </p:nvSpPr>
        <p:spPr>
          <a:xfrm>
            <a:off x="1669814" y="1276892"/>
            <a:ext cx="139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Real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98755E-A5D9-D146-879B-1457C0884F57}"/>
              </a:ext>
            </a:extLst>
          </p:cNvPr>
          <p:cNvSpPr txBox="1"/>
          <p:nvPr/>
        </p:nvSpPr>
        <p:spPr>
          <a:xfrm>
            <a:off x="3657943" y="1268190"/>
            <a:ext cx="113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Synthetic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048B9-45BA-BF43-B85D-CE67C9D9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6D593-BCC5-B245-A46F-D40B2D287688}"/>
              </a:ext>
            </a:extLst>
          </p:cNvPr>
          <p:cNvSpPr txBox="1"/>
          <p:nvPr/>
        </p:nvSpPr>
        <p:spPr>
          <a:xfrm>
            <a:off x="372704" y="2743934"/>
            <a:ext cx="9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Winter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637925-567A-E646-80E4-497D2DCD5EE1}"/>
              </a:ext>
            </a:extLst>
          </p:cNvPr>
          <p:cNvGrpSpPr/>
          <p:nvPr/>
        </p:nvGrpSpPr>
        <p:grpSpPr>
          <a:xfrm>
            <a:off x="6676125" y="1257713"/>
            <a:ext cx="5296245" cy="2902562"/>
            <a:chOff x="6676125" y="1257713"/>
            <a:chExt cx="5296245" cy="29025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B9CD47-4CA5-5C45-BB95-42040D80990B}"/>
                </a:ext>
              </a:extLst>
            </p:cNvPr>
            <p:cNvGrpSpPr/>
            <p:nvPr/>
          </p:nvGrpSpPr>
          <p:grpSpPr>
            <a:xfrm>
              <a:off x="6734323" y="1557300"/>
              <a:ext cx="4004690" cy="1407360"/>
              <a:chOff x="505609" y="1000461"/>
              <a:chExt cx="5282004" cy="1856244"/>
            </a:xfrm>
          </p:grpSpPr>
          <p:pic>
            <p:nvPicPr>
              <p:cNvPr id="18" name="Picture 17" descr="A picture containing text, tree, sky, outdoor&#10;&#10;Description automatically generated">
                <a:extLst>
                  <a:ext uri="{FF2B5EF4-FFF2-40B4-BE49-F238E27FC236}">
                    <a16:creationId xmlns:a16="http://schemas.microsoft.com/office/drawing/2014/main" id="{A477FC9B-46E2-8A41-A9AD-3DA8F1B17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876" r="74159" b="59999"/>
              <a:stretch/>
            </p:blipFill>
            <p:spPr>
              <a:xfrm>
                <a:off x="505609" y="1000461"/>
                <a:ext cx="2646381" cy="1850315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tree, sky, outdoor&#10;&#10;Description automatically generated">
                <a:extLst>
                  <a:ext uri="{FF2B5EF4-FFF2-40B4-BE49-F238E27FC236}">
                    <a16:creationId xmlns:a16="http://schemas.microsoft.com/office/drawing/2014/main" id="{2C71AE53-FA21-DF4B-BFB7-25E14CAD48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815" t="1860" r="49220" b="59999"/>
              <a:stretch/>
            </p:blipFill>
            <p:spPr>
              <a:xfrm>
                <a:off x="3141232" y="1092451"/>
                <a:ext cx="2646381" cy="1764254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74B4E69-F829-FE46-8F56-7BEB8F8E3933}"/>
                </a:ext>
              </a:extLst>
            </p:cNvPr>
            <p:cNvGrpSpPr/>
            <p:nvPr/>
          </p:nvGrpSpPr>
          <p:grpSpPr>
            <a:xfrm>
              <a:off x="6676125" y="2937255"/>
              <a:ext cx="4099814" cy="1223020"/>
              <a:chOff x="6729709" y="2834237"/>
              <a:chExt cx="4165490" cy="1242612"/>
            </a:xfrm>
          </p:grpSpPr>
          <p:pic>
            <p:nvPicPr>
              <p:cNvPr id="21" name="Picture 20" descr="A picture containing text, tree, nature, different&#10;&#10;Description automatically generated">
                <a:extLst>
                  <a:ext uri="{FF2B5EF4-FFF2-40B4-BE49-F238E27FC236}">
                    <a16:creationId xmlns:a16="http://schemas.microsoft.com/office/drawing/2014/main" id="{31F5D5B5-BB1B-4241-AE33-E5F37A2AD8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0407" b="56204"/>
              <a:stretch/>
            </p:blipFill>
            <p:spPr>
              <a:xfrm>
                <a:off x="6729709" y="2834237"/>
                <a:ext cx="2118291" cy="1242612"/>
              </a:xfrm>
              <a:prstGeom prst="rect">
                <a:avLst/>
              </a:prstGeom>
            </p:spPr>
          </p:pic>
          <p:pic>
            <p:nvPicPr>
              <p:cNvPr id="23" name="Picture 22" descr="A picture containing text, tree, nature, different&#10;&#10;Description automatically generated">
                <a:extLst>
                  <a:ext uri="{FF2B5EF4-FFF2-40B4-BE49-F238E27FC236}">
                    <a16:creationId xmlns:a16="http://schemas.microsoft.com/office/drawing/2014/main" id="{847622B7-F2FD-5147-BA33-BFB636D10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1353" b="56204"/>
              <a:stretch/>
            </p:blipFill>
            <p:spPr>
              <a:xfrm>
                <a:off x="8817315" y="2834237"/>
                <a:ext cx="2077884" cy="124261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7BF785-514F-1041-ABFE-23864A6CBBF2}"/>
                </a:ext>
              </a:extLst>
            </p:cNvPr>
            <p:cNvSpPr txBox="1"/>
            <p:nvPr/>
          </p:nvSpPr>
          <p:spPr>
            <a:xfrm>
              <a:off x="7028202" y="1257713"/>
              <a:ext cx="156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Real Image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EB457A-6A5D-964B-B74C-2BCEB98D2CA0}"/>
                </a:ext>
              </a:extLst>
            </p:cNvPr>
            <p:cNvSpPr txBox="1"/>
            <p:nvPr/>
          </p:nvSpPr>
          <p:spPr>
            <a:xfrm>
              <a:off x="9183047" y="1280067"/>
              <a:ext cx="1133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Synthetic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F8ABA0-A6BF-114B-B631-BAF4D2F0044D}"/>
                </a:ext>
              </a:extLst>
            </p:cNvPr>
            <p:cNvSpPr txBox="1"/>
            <p:nvPr/>
          </p:nvSpPr>
          <p:spPr>
            <a:xfrm>
              <a:off x="10858494" y="2739933"/>
              <a:ext cx="1113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Winter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18AC6E-9E33-7C4E-A6A2-DFE27CD0D6FB}"/>
              </a:ext>
            </a:extLst>
          </p:cNvPr>
          <p:cNvSpPr txBox="1"/>
          <p:nvPr/>
        </p:nvSpPr>
        <p:spPr>
          <a:xfrm>
            <a:off x="5541301" y="2707797"/>
            <a:ext cx="111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Summer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556F353-0580-1546-9980-5C3E228FD473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Style Transfer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56F33F-46AB-7042-B261-1856690B44C5}"/>
              </a:ext>
            </a:extLst>
          </p:cNvPr>
          <p:cNvSpPr txBox="1"/>
          <p:nvPr/>
        </p:nvSpPr>
        <p:spPr>
          <a:xfrm>
            <a:off x="5477099" y="6027541"/>
            <a:ext cx="605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Huang et al, Multimodal Unsupervised Image-to-Image Translation, 2018</a:t>
            </a:r>
          </a:p>
          <a:p>
            <a:r>
              <a:rPr lang="en-GB" sz="1200" dirty="0"/>
              <a:t>Huang et al, Arbitrary Style Transfer in Real-time with Adaptive Instance Normalization, 2017</a:t>
            </a: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5ACA5D5F-B0AC-A74D-9759-89FF150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8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390CE09-189C-A74E-85CA-39BC1C575B6A}"/>
              </a:ext>
            </a:extLst>
          </p:cNvPr>
          <p:cNvSpPr txBox="1"/>
          <p:nvPr/>
        </p:nvSpPr>
        <p:spPr>
          <a:xfrm>
            <a:off x="466165" y="5348405"/>
            <a:ext cx="333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Ledig</a:t>
            </a:r>
            <a:r>
              <a:rPr lang="en-US" dirty="0"/>
              <a:t> et al, CVPR 2017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C2E83F-87C8-FD4F-B8D2-A44F0A0BB039}"/>
              </a:ext>
            </a:extLst>
          </p:cNvPr>
          <p:cNvGrpSpPr/>
          <p:nvPr/>
        </p:nvGrpSpPr>
        <p:grpSpPr>
          <a:xfrm>
            <a:off x="4227488" y="2007042"/>
            <a:ext cx="3881615" cy="3223894"/>
            <a:chOff x="4227488" y="2358733"/>
            <a:chExt cx="3881615" cy="32238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B6D132-2262-B344-9DB4-0E1D9C3A20F2}"/>
                </a:ext>
              </a:extLst>
            </p:cNvPr>
            <p:cNvGrpSpPr/>
            <p:nvPr/>
          </p:nvGrpSpPr>
          <p:grpSpPr>
            <a:xfrm>
              <a:off x="4227488" y="2728065"/>
              <a:ext cx="3822815" cy="2854562"/>
              <a:chOff x="152400" y="2175168"/>
              <a:chExt cx="5582056" cy="416821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5B2C38-F8FE-3140-ADB6-A00265A17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501" t="14382" r="25569"/>
              <a:stretch/>
            </p:blipFill>
            <p:spPr>
              <a:xfrm>
                <a:off x="2938736" y="2175168"/>
                <a:ext cx="2795720" cy="416821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42C8B8D-A9EA-5E45-B8E4-9A49480F8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382" r="75354"/>
              <a:stretch/>
            </p:blipFill>
            <p:spPr>
              <a:xfrm>
                <a:off x="152400" y="2175168"/>
                <a:ext cx="3004868" cy="4168217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EF1296-DF6E-BE42-9DFE-46517AB1B9D8}"/>
                </a:ext>
              </a:extLst>
            </p:cNvPr>
            <p:cNvSpPr txBox="1"/>
            <p:nvPr/>
          </p:nvSpPr>
          <p:spPr>
            <a:xfrm>
              <a:off x="6146440" y="2358733"/>
              <a:ext cx="1962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GAN enhancement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D00B99-63FA-F04B-AEE4-5333B03D1B49}"/>
                </a:ext>
              </a:extLst>
            </p:cNvPr>
            <p:cNvSpPr txBox="1"/>
            <p:nvPr/>
          </p:nvSpPr>
          <p:spPr>
            <a:xfrm>
              <a:off x="4437333" y="2358733"/>
              <a:ext cx="173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Down-sampled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F228ED-553E-0240-82CD-6B9650DE788C}"/>
              </a:ext>
            </a:extLst>
          </p:cNvPr>
          <p:cNvGrpSpPr/>
          <p:nvPr/>
        </p:nvGrpSpPr>
        <p:grpSpPr>
          <a:xfrm>
            <a:off x="8189122" y="2007042"/>
            <a:ext cx="3735462" cy="3167717"/>
            <a:chOff x="8239364" y="2358733"/>
            <a:chExt cx="3735462" cy="31677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3416A35-544C-994A-9514-71C231C7EB09}"/>
                </a:ext>
              </a:extLst>
            </p:cNvPr>
            <p:cNvGrpSpPr/>
            <p:nvPr/>
          </p:nvGrpSpPr>
          <p:grpSpPr>
            <a:xfrm>
              <a:off x="8258363" y="2745994"/>
              <a:ext cx="3680309" cy="2780456"/>
              <a:chOff x="0" y="1291625"/>
              <a:chExt cx="5672136" cy="428924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D139495-73F9-1B44-9C0A-4E1D916F3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6562"/>
              <a:stretch/>
            </p:blipFill>
            <p:spPr>
              <a:xfrm>
                <a:off x="0" y="1291625"/>
                <a:ext cx="2857500" cy="42747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46851E2-1E2C-3245-BBA1-3DFDEDB0D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0939" t="339" r="25623" b="-339"/>
              <a:stretch/>
            </p:blipFill>
            <p:spPr>
              <a:xfrm>
                <a:off x="2814636" y="1306125"/>
                <a:ext cx="2857500" cy="427474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C0D065-8A54-194D-B7A0-388180027FE6}"/>
                </a:ext>
              </a:extLst>
            </p:cNvPr>
            <p:cNvSpPr txBox="1"/>
            <p:nvPr/>
          </p:nvSpPr>
          <p:spPr>
            <a:xfrm>
              <a:off x="8239364" y="2373078"/>
              <a:ext cx="173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Down-sampled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DF2A3B-BB31-6941-89C2-FC09273F69CC}"/>
                </a:ext>
              </a:extLst>
            </p:cNvPr>
            <p:cNvSpPr txBox="1"/>
            <p:nvPr/>
          </p:nvSpPr>
          <p:spPr>
            <a:xfrm>
              <a:off x="10012163" y="2358733"/>
              <a:ext cx="1962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GAN enhancement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23537E-5C37-3A4E-8863-8C2DFB2F3CE8}"/>
              </a:ext>
            </a:extLst>
          </p:cNvPr>
          <p:cNvGrpSpPr/>
          <p:nvPr/>
        </p:nvGrpSpPr>
        <p:grpSpPr>
          <a:xfrm>
            <a:off x="366166" y="2010056"/>
            <a:ext cx="3817674" cy="3138498"/>
            <a:chOff x="285780" y="2361747"/>
            <a:chExt cx="3817674" cy="313849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B86FBFD-5DBC-3B42-A1E5-89051739441C}"/>
                </a:ext>
              </a:extLst>
            </p:cNvPr>
            <p:cNvGrpSpPr/>
            <p:nvPr/>
          </p:nvGrpSpPr>
          <p:grpSpPr>
            <a:xfrm>
              <a:off x="285780" y="2361747"/>
              <a:ext cx="3793938" cy="3138498"/>
              <a:chOff x="285780" y="2361747"/>
              <a:chExt cx="3793938" cy="313849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2BFCBD1-CE2D-2C45-A8AC-4A0FAD227B42}"/>
                  </a:ext>
                </a:extLst>
              </p:cNvPr>
              <p:cNvGrpSpPr/>
              <p:nvPr/>
            </p:nvGrpSpPr>
            <p:grpSpPr>
              <a:xfrm>
                <a:off x="285780" y="2728065"/>
                <a:ext cx="3793938" cy="2772180"/>
                <a:chOff x="5590532" y="4485056"/>
                <a:chExt cx="2310082" cy="1687946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049C153A-BB13-DF40-A0A6-5CF8D3F133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75837"/>
                <a:stretch/>
              </p:blipFill>
              <p:spPr>
                <a:xfrm>
                  <a:off x="5590532" y="4485056"/>
                  <a:ext cx="1170031" cy="1687946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4FF094B0-23DA-9E42-A270-BB284222D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0774" r="25063"/>
                <a:stretch/>
              </p:blipFill>
              <p:spPr>
                <a:xfrm>
                  <a:off x="6730583" y="4485056"/>
                  <a:ext cx="1170031" cy="1687946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599AEB-7821-F94A-A67C-4293828614AC}"/>
                  </a:ext>
                </a:extLst>
              </p:cNvPr>
              <p:cNvSpPr txBox="1"/>
              <p:nvPr/>
            </p:nvSpPr>
            <p:spPr>
              <a:xfrm>
                <a:off x="366693" y="2361747"/>
                <a:ext cx="1732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Down-sampled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CC1F57-0E43-1F45-9F1B-5C2AD1CF164D}"/>
                </a:ext>
              </a:extLst>
            </p:cNvPr>
            <p:cNvSpPr txBox="1"/>
            <p:nvPr/>
          </p:nvSpPr>
          <p:spPr>
            <a:xfrm>
              <a:off x="2140791" y="2386061"/>
              <a:ext cx="1962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GAN enhancement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Enhancement</a:t>
            </a:r>
          </a:p>
        </p:txBody>
      </p:sp>
    </p:spTree>
    <p:extLst>
      <p:ext uri="{BB962C8B-B14F-4D97-AF65-F5344CB8AC3E}">
        <p14:creationId xmlns:p14="http://schemas.microsoft.com/office/powerpoint/2010/main" val="3100511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428567" y="19936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do we learn from unlabeled data?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F5C6F3B-D80F-DF4F-936F-62057A7B5513}"/>
              </a:ext>
            </a:extLst>
          </p:cNvPr>
          <p:cNvSpPr txBox="1">
            <a:spLocks/>
          </p:cNvSpPr>
          <p:nvPr/>
        </p:nvSpPr>
        <p:spPr>
          <a:xfrm>
            <a:off x="428566" y="4158487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Next part: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Auto-Encoders (1)</a:t>
            </a:r>
          </a:p>
        </p:txBody>
      </p:sp>
    </p:spTree>
    <p:extLst>
      <p:ext uri="{BB962C8B-B14F-4D97-AF65-F5344CB8AC3E}">
        <p14:creationId xmlns:p14="http://schemas.microsoft.com/office/powerpoint/2010/main" val="416839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F03-94AB-124D-A10F-93AC91A46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Auto-Encoders</a:t>
            </a:r>
            <a:br>
              <a:rPr lang="en-US" dirty="0"/>
            </a:br>
            <a:r>
              <a:rPr lang="en-US" dirty="0"/>
              <a:t>(Part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C0A84-A9EE-A44C-961A-23EC180F3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dirty="0"/>
              <a:t>Neural Computation Course 2022</a:t>
            </a:r>
          </a:p>
          <a:p>
            <a:r>
              <a:rPr lang="en-US" sz="2000" dirty="0"/>
              <a:t>Konstantinos </a:t>
            </a:r>
            <a:r>
              <a:rPr lang="en-US" sz="2000" dirty="0" err="1"/>
              <a:t>Kamnitsas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2D8A-523E-3F48-BE9F-A197F45F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1675-6C88-F44A-9D28-0314936C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89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8D10-0023-DD40-BE76-5EFCB939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 about Auto-Encoders: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DC40B19-C014-134B-8A18-406A8964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54940-14FE-9441-A4E9-16F14E0E9A37}"/>
              </a:ext>
            </a:extLst>
          </p:cNvPr>
          <p:cNvSpPr txBox="1"/>
          <p:nvPr/>
        </p:nvSpPr>
        <p:spPr>
          <a:xfrm>
            <a:off x="1166191" y="1842052"/>
            <a:ext cx="9554818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Part 1 (this part):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the basic auto-encoder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to train auto-encoders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an AE with a bottleneck layer and why to use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features do they learn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2: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can they be used for (dimensionality reduction, clustering, pretraining,…)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AEs are not good at and why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1E366-1C9E-6144-8CD6-23EDAED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87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8D10-0023-DD40-BE76-5EFCB939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2" y="25487"/>
            <a:ext cx="11456067" cy="1621785"/>
          </a:xfrm>
        </p:spPr>
        <p:txBody>
          <a:bodyPr>
            <a:noAutofit/>
          </a:bodyPr>
          <a:lstStyle/>
          <a:p>
            <a:r>
              <a:rPr lang="en-US" sz="3200" dirty="0"/>
              <a:t>Supervised learning:</a:t>
            </a:r>
            <a:br>
              <a:rPr lang="en-US" sz="3200" dirty="0"/>
            </a:br>
            <a:r>
              <a:rPr lang="en-US" sz="3200" dirty="0"/>
              <a:t>From observations (x) to labels (y), given labeled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CCE6A-5BCC-3A49-9D0D-F04EE0F83DE2}"/>
              </a:ext>
            </a:extLst>
          </p:cNvPr>
          <p:cNvSpPr txBox="1"/>
          <p:nvPr/>
        </p:nvSpPr>
        <p:spPr>
          <a:xfrm>
            <a:off x="3601097" y="1626409"/>
            <a:ext cx="734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Observed variable</a:t>
            </a:r>
            <a:r>
              <a:rPr lang="en-US" dirty="0"/>
              <a:t>: Because we see this data, both at training and at testing. E.g. an image, or the vector representing a data point.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DC40B19-C014-134B-8A18-406A8964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25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BAD5D7-836D-E348-9AF4-7A5A5FA4C9EB}"/>
              </a:ext>
            </a:extLst>
          </p:cNvPr>
          <p:cNvSpPr txBox="1"/>
          <p:nvPr/>
        </p:nvSpPr>
        <p:spPr>
          <a:xfrm>
            <a:off x="3601097" y="2712228"/>
            <a:ext cx="722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Labeled variable: </a:t>
            </a:r>
            <a:r>
              <a:rPr lang="en-US" dirty="0"/>
              <a:t>Used for variables for which a human created manual annotations. Usually the prediction </a:t>
            </a:r>
            <a:r>
              <a:rPr lang="en-US" b="1" dirty="0"/>
              <a:t>target</a:t>
            </a:r>
            <a:r>
              <a:rPr lang="en-US" dirty="0"/>
              <a:t> for </a:t>
            </a:r>
            <a:r>
              <a:rPr lang="en-US" b="1" dirty="0"/>
              <a:t>supervised</a:t>
            </a:r>
            <a:r>
              <a:rPr lang="en-US" dirty="0"/>
              <a:t> learning.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3506A-394D-4745-9AB1-3E071CF3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C5B50E-ED05-F646-99B6-FCE925F8C6EB}"/>
              </a:ext>
            </a:extLst>
          </p:cNvPr>
          <p:cNvSpPr txBox="1"/>
          <p:nvPr/>
        </p:nvSpPr>
        <p:spPr>
          <a:xfrm>
            <a:off x="6488911" y="4150661"/>
            <a:ext cx="150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Label: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E1F90C-9DED-A941-BB27-4B8678662C31}"/>
              </a:ext>
            </a:extLst>
          </p:cNvPr>
          <p:cNvGrpSpPr/>
          <p:nvPr/>
        </p:nvGrpSpPr>
        <p:grpSpPr>
          <a:xfrm>
            <a:off x="4366592" y="4146478"/>
            <a:ext cx="3355209" cy="1802977"/>
            <a:chOff x="7401658" y="4356992"/>
            <a:chExt cx="3355209" cy="1802977"/>
          </a:xfrm>
        </p:grpSpPr>
        <p:pic>
          <p:nvPicPr>
            <p:cNvPr id="25" name="Picture 24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76C4A8A0-F7DC-A44B-940D-403E1E080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347" t="26074" r="16246" b="61701"/>
            <a:stretch/>
          </p:blipFill>
          <p:spPr>
            <a:xfrm>
              <a:off x="7806016" y="5544005"/>
              <a:ext cx="694768" cy="61596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3EACFF-DF07-7C49-857E-C1289A2E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-1" r="89958" b="2"/>
            <a:stretch/>
          </p:blipFill>
          <p:spPr>
            <a:xfrm>
              <a:off x="7791101" y="4736947"/>
              <a:ext cx="718666" cy="75109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7C281-9DC3-E445-9BA4-68845A415271}"/>
                </a:ext>
              </a:extLst>
            </p:cNvPr>
            <p:cNvSpPr txBox="1"/>
            <p:nvPr/>
          </p:nvSpPr>
          <p:spPr>
            <a:xfrm>
              <a:off x="9939549" y="4841396"/>
              <a:ext cx="80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“zero”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E29CC9-2B97-FA43-BB32-19E8AEA0D1FA}"/>
                </a:ext>
              </a:extLst>
            </p:cNvPr>
            <p:cNvSpPr txBox="1"/>
            <p:nvPr/>
          </p:nvSpPr>
          <p:spPr>
            <a:xfrm>
              <a:off x="9953592" y="5676846"/>
              <a:ext cx="80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“one”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7421F2-EB26-AB48-97F1-BDBCA8E83FA0}"/>
                </a:ext>
              </a:extLst>
            </p:cNvPr>
            <p:cNvSpPr txBox="1"/>
            <p:nvPr/>
          </p:nvSpPr>
          <p:spPr>
            <a:xfrm>
              <a:off x="7401658" y="4356992"/>
              <a:ext cx="150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Observation: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8469C3-09BF-A945-9824-22513DB68AF9}"/>
                </a:ext>
              </a:extLst>
            </p:cNvPr>
            <p:cNvCxnSpPr/>
            <p:nvPr/>
          </p:nvCxnSpPr>
          <p:spPr>
            <a:xfrm>
              <a:off x="8705938" y="5112494"/>
              <a:ext cx="92881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63EEF0A-7C53-E44E-B13C-E9654894EDE3}"/>
                </a:ext>
              </a:extLst>
            </p:cNvPr>
            <p:cNvCxnSpPr/>
            <p:nvPr/>
          </p:nvCxnSpPr>
          <p:spPr>
            <a:xfrm>
              <a:off x="8705938" y="5849844"/>
              <a:ext cx="92881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12EB795-D1CD-9F41-B5DB-807A9F07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35" y="2835875"/>
            <a:ext cx="1098280" cy="3948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84861A-7051-8247-BC43-7BE6E4412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18" y="1792227"/>
            <a:ext cx="1181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37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8D10-0023-DD40-BE76-5EFCB939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25487"/>
            <a:ext cx="11141242" cy="1524699"/>
          </a:xfrm>
        </p:spPr>
        <p:txBody>
          <a:bodyPr>
            <a:noAutofit/>
          </a:bodyPr>
          <a:lstStyle/>
          <a:p>
            <a:r>
              <a:rPr lang="en-US" sz="3200" dirty="0"/>
              <a:t>Unsupervised Learning:</a:t>
            </a:r>
            <a:br>
              <a:rPr lang="en-US" sz="3200" dirty="0"/>
            </a:br>
            <a:r>
              <a:rPr lang="en-US" sz="3200" dirty="0"/>
              <a:t>From observations (x) to latent variables (z), without labeled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91E85-22D0-AC48-B192-7BA36669AB88}"/>
              </a:ext>
            </a:extLst>
          </p:cNvPr>
          <p:cNvSpPr txBox="1"/>
          <p:nvPr/>
        </p:nvSpPr>
        <p:spPr>
          <a:xfrm>
            <a:off x="3584906" y="2753635"/>
            <a:ext cx="598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Latent variable</a:t>
            </a:r>
            <a:r>
              <a:rPr lang="en-US" dirty="0"/>
              <a:t>: We do not know this information.</a:t>
            </a:r>
            <a:br>
              <a:rPr lang="en-US" dirty="0"/>
            </a:br>
            <a:r>
              <a:rPr lang="en-US" dirty="0"/>
              <a:t>Given x, we </a:t>
            </a:r>
            <a:r>
              <a:rPr lang="en-US" b="1" dirty="0"/>
              <a:t>have to infer it</a:t>
            </a:r>
            <a:r>
              <a:rPr lang="en-US" dirty="0"/>
              <a:t>.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DC40B19-C014-134B-8A18-406A8964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3506A-394D-4745-9AB1-3E071CF3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29" name="Picture 2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9A59F29-02DC-F24B-94DC-4A71F00D3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5"/>
          <a:stretch/>
        </p:blipFill>
        <p:spPr>
          <a:xfrm>
            <a:off x="508895" y="3634442"/>
            <a:ext cx="2154273" cy="2202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E683D-E1C5-4F4F-A6FC-47E18F872BFC}"/>
              </a:ext>
            </a:extLst>
          </p:cNvPr>
          <p:cNvSpPr txBox="1"/>
          <p:nvPr/>
        </p:nvSpPr>
        <p:spPr>
          <a:xfrm>
            <a:off x="207151" y="5857917"/>
            <a:ext cx="352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label of digit, thickness, slope …</a:t>
            </a:r>
            <a:br>
              <a:rPr lang="en-US" dirty="0"/>
            </a:br>
            <a:r>
              <a:rPr lang="en-US" dirty="0"/>
              <a:t>x: image of digit</a:t>
            </a:r>
          </a:p>
        </p:txBody>
      </p:sp>
      <p:pic>
        <p:nvPicPr>
          <p:cNvPr id="8" name="Picture 7" descr="A camera on a tripod&#10;&#10;Description automatically generated">
            <a:extLst>
              <a:ext uri="{FF2B5EF4-FFF2-40B4-BE49-F238E27FC236}">
                <a16:creationId xmlns:a16="http://schemas.microsoft.com/office/drawing/2014/main" id="{E0D2B421-8686-6F49-B478-C2E659ED4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4" t="9881" r="667" b="3008"/>
          <a:stretch/>
        </p:blipFill>
        <p:spPr>
          <a:xfrm>
            <a:off x="4028523" y="3679845"/>
            <a:ext cx="3070107" cy="21780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FE84C2-F01B-7F43-902B-D26F2CC49979}"/>
              </a:ext>
            </a:extLst>
          </p:cNvPr>
          <p:cNvSpPr txBox="1"/>
          <p:nvPr/>
        </p:nvSpPr>
        <p:spPr>
          <a:xfrm>
            <a:off x="4064618" y="5871908"/>
            <a:ext cx="350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content, lighting angle, zoom …</a:t>
            </a:r>
            <a:br>
              <a:rPr lang="en-US" dirty="0"/>
            </a:br>
            <a:r>
              <a:rPr lang="en-US" dirty="0"/>
              <a:t>x: the photo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534FA7-65A7-254D-9E43-7BC9A0D92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65" b="13477"/>
          <a:stretch/>
        </p:blipFill>
        <p:spPr>
          <a:xfrm>
            <a:off x="8153400" y="3878378"/>
            <a:ext cx="4016397" cy="19373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46CBBD-43BB-CF44-9669-5A851D384CDE}"/>
              </a:ext>
            </a:extLst>
          </p:cNvPr>
          <p:cNvSpPr txBox="1"/>
          <p:nvPr/>
        </p:nvSpPr>
        <p:spPr>
          <a:xfrm>
            <a:off x="7999614" y="5809327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sentiment, vocabulary, grammar skills …</a:t>
            </a:r>
            <a:br>
              <a:rPr lang="en-US" dirty="0"/>
            </a:br>
            <a:r>
              <a:rPr lang="en-US" dirty="0"/>
              <a:t>x: written review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63FCF5C-45CA-E140-A09B-04818EAF1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50" y="2867248"/>
            <a:ext cx="1130300" cy="342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3142A5D-529C-B748-B54F-7CB7BDA4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18" y="1792227"/>
            <a:ext cx="1181100" cy="342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2BE769-FD6A-934B-A18E-9E9F7D209F9C}"/>
              </a:ext>
            </a:extLst>
          </p:cNvPr>
          <p:cNvSpPr txBox="1"/>
          <p:nvPr/>
        </p:nvSpPr>
        <p:spPr>
          <a:xfrm>
            <a:off x="3601097" y="1626409"/>
            <a:ext cx="734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Observed variable</a:t>
            </a:r>
            <a:r>
              <a:rPr lang="en-US" dirty="0"/>
              <a:t>: Because we see this data, both at training and at testing. E.g. an image, or the vector representing a data point.</a:t>
            </a:r>
          </a:p>
        </p:txBody>
      </p:sp>
    </p:spTree>
    <p:extLst>
      <p:ext uri="{BB962C8B-B14F-4D97-AF65-F5344CB8AC3E}">
        <p14:creationId xmlns:p14="http://schemas.microsoft.com/office/powerpoint/2010/main" val="410849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F61E463-0026-1341-9FFD-BDA1F34BF02F}"/>
              </a:ext>
            </a:extLst>
          </p:cNvPr>
          <p:cNvGrpSpPr/>
          <p:nvPr/>
        </p:nvGrpSpPr>
        <p:grpSpPr>
          <a:xfrm>
            <a:off x="2784770" y="1633725"/>
            <a:ext cx="2975940" cy="1851517"/>
            <a:chOff x="196850" y="4812711"/>
            <a:chExt cx="2975940" cy="1851517"/>
          </a:xfrm>
        </p:grpSpPr>
        <p:pic>
          <p:nvPicPr>
            <p:cNvPr id="7" name="Picture 6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0D785995-634E-CB4F-8FF6-25590D6C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83" r="15450"/>
            <a:stretch/>
          </p:blipFill>
          <p:spPr>
            <a:xfrm>
              <a:off x="1201811" y="4812711"/>
              <a:ext cx="1970979" cy="18515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7F50D0-1D46-E14A-9072-3C06CEECE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850" y="5768286"/>
              <a:ext cx="914400" cy="2794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9C9487-CDEB-B344-BFC1-7F7663A3D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579" y="4051146"/>
            <a:ext cx="2214312" cy="24457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AA03AF-5D4F-B840-9CD4-D8EB09BCB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55" y="4301511"/>
            <a:ext cx="3545194" cy="2166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136791-E525-3A4F-9326-9F4C20B79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782" y="4151850"/>
            <a:ext cx="2114140" cy="233513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5846C3C-3737-284B-83EF-95651F02C3B6}"/>
              </a:ext>
            </a:extLst>
          </p:cNvPr>
          <p:cNvGrpSpPr/>
          <p:nvPr/>
        </p:nvGrpSpPr>
        <p:grpSpPr>
          <a:xfrm>
            <a:off x="251627" y="2240906"/>
            <a:ext cx="2016538" cy="954107"/>
            <a:chOff x="251627" y="2240906"/>
            <a:chExt cx="2016538" cy="95410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BC0951-DBD6-6D41-82FB-848450488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627" y="2632205"/>
              <a:ext cx="723900" cy="2159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4A67B1-6830-2D48-9038-D3C2BAB5A09D}"/>
                </a:ext>
              </a:extLst>
            </p:cNvPr>
            <p:cNvSpPr txBox="1"/>
            <p:nvPr/>
          </p:nvSpPr>
          <p:spPr>
            <a:xfrm>
              <a:off x="905333" y="2240906"/>
              <a:ext cx="13628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Input vector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7FB5732-8A29-E94A-AB4C-2799BFD49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082" y="1933411"/>
            <a:ext cx="1178552" cy="1495589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6EFD0670-689B-DC4F-B506-12F36095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7E3DAD-E252-0943-814A-4999E85307ED}"/>
              </a:ext>
            </a:extLst>
          </p:cNvPr>
          <p:cNvGrpSpPr/>
          <p:nvPr/>
        </p:nvGrpSpPr>
        <p:grpSpPr>
          <a:xfrm>
            <a:off x="7948114" y="1618286"/>
            <a:ext cx="4131591" cy="1851517"/>
            <a:chOff x="7948114" y="1618286"/>
            <a:chExt cx="4131591" cy="18515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FB81781-DA9A-8A4C-8656-4B873BFAD18E}"/>
                </a:ext>
              </a:extLst>
            </p:cNvPr>
            <p:cNvGrpSpPr/>
            <p:nvPr/>
          </p:nvGrpSpPr>
          <p:grpSpPr>
            <a:xfrm>
              <a:off x="7948114" y="1618286"/>
              <a:ext cx="2836731" cy="1851517"/>
              <a:chOff x="6842760" y="4842527"/>
              <a:chExt cx="2836731" cy="1851517"/>
            </a:xfrm>
          </p:grpSpPr>
          <p:pic>
            <p:nvPicPr>
              <p:cNvPr id="5" name="Picture 4" descr="A person in a suit and tie&#10;&#10;Description automatically generated with medium confidence">
                <a:extLst>
                  <a:ext uri="{FF2B5EF4-FFF2-40B4-BE49-F238E27FC236}">
                    <a16:creationId xmlns:a16="http://schemas.microsoft.com/office/drawing/2014/main" id="{066D1FAF-32D2-194A-82AB-B02451F86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276" r="18960"/>
              <a:stretch/>
            </p:blipFill>
            <p:spPr>
              <a:xfrm>
                <a:off x="7818120" y="4842527"/>
                <a:ext cx="1861371" cy="185151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AEF7990-B93C-9446-8F26-950C05641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42760" y="5653932"/>
                <a:ext cx="914400" cy="279400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E9BA91-5F3C-8941-894A-1BBE50C1E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845805" y="1796448"/>
              <a:ext cx="1233900" cy="156582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299F54-61E5-0741-A62F-330962552693}"/>
              </a:ext>
            </a:extLst>
          </p:cNvPr>
          <p:cNvGrpSpPr/>
          <p:nvPr/>
        </p:nvGrpSpPr>
        <p:grpSpPr>
          <a:xfrm>
            <a:off x="3789731" y="3549648"/>
            <a:ext cx="1953962" cy="215900"/>
            <a:chOff x="3965576" y="3589404"/>
            <a:chExt cx="1953962" cy="215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0380AC-C2AD-E24A-B37A-7D936C1BB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43639" y="3589404"/>
              <a:ext cx="317500" cy="21590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4C19C7-B6C9-BF43-A7B0-C221AD1B283D}"/>
                </a:ext>
              </a:extLst>
            </p:cNvPr>
            <p:cNvCxnSpPr>
              <a:cxnSpLocks/>
            </p:cNvCxnSpPr>
            <p:nvPr/>
          </p:nvCxnSpPr>
          <p:spPr>
            <a:xfrm>
              <a:off x="5244020" y="3697354"/>
              <a:ext cx="67551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3687DF-D4AD-B446-854E-B11222006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5576" y="3697354"/>
              <a:ext cx="6650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066A47-5CA5-494E-9B5E-141BA5508779}"/>
              </a:ext>
            </a:extLst>
          </p:cNvPr>
          <p:cNvGrpSpPr/>
          <p:nvPr/>
        </p:nvGrpSpPr>
        <p:grpSpPr>
          <a:xfrm>
            <a:off x="5814461" y="1757711"/>
            <a:ext cx="228600" cy="1767287"/>
            <a:chOff x="5990306" y="1757711"/>
            <a:chExt cx="228600" cy="17672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EA06AC-03AF-4344-8FBF-311BD461F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90306" y="2518660"/>
              <a:ext cx="228600" cy="3302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0C2ADE-8390-7549-9C08-876664A55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384" y="3012831"/>
              <a:ext cx="616" cy="5121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E4770EC-605B-574F-8FDD-4C3A98E51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385" y="1757711"/>
              <a:ext cx="9221" cy="6062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37F336-D203-454D-9404-7023B93BE138}"/>
              </a:ext>
            </a:extLst>
          </p:cNvPr>
          <p:cNvSpPr txBox="1"/>
          <p:nvPr/>
        </p:nvSpPr>
        <p:spPr>
          <a:xfrm>
            <a:off x="146119" y="1708650"/>
            <a:ext cx="308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Observed</a:t>
            </a:r>
            <a:r>
              <a:rPr lang="en-US" sz="2800" dirty="0"/>
              <a:t> variable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3D3A8C-CE3D-7D48-A68E-4B757BF4175A}"/>
              </a:ext>
            </a:extLst>
          </p:cNvPr>
          <p:cNvSpPr txBox="1"/>
          <p:nvPr/>
        </p:nvSpPr>
        <p:spPr>
          <a:xfrm>
            <a:off x="119268" y="3609668"/>
            <a:ext cx="2901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Latent</a:t>
            </a:r>
            <a:r>
              <a:rPr lang="en-US" sz="2800" dirty="0"/>
              <a:t> variable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1AD8C5C-4DE7-3542-BA10-DFA7A015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0AE9015-3369-C94E-A253-C08896BE70B2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Example of latent (vector) representation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243725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-638"/>
            <a:ext cx="1102018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to learn useful latent representation Z of data?</a:t>
            </a:r>
            <a:endParaRPr lang="en-US" sz="3600" b="1" u="sng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5695A-1DE4-CD40-A41C-200926F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9334A14-B6A7-B04F-AD27-0A36B0745D92}"/>
              </a:ext>
            </a:extLst>
          </p:cNvPr>
          <p:cNvSpPr txBox="1"/>
          <p:nvPr/>
        </p:nvSpPr>
        <p:spPr>
          <a:xfrm>
            <a:off x="3483771" y="3618768"/>
            <a:ext cx="522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…given only input samples x…</a:t>
            </a:r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5E46E2-C7A9-5A48-B1D3-14AD94BE7689}"/>
              </a:ext>
            </a:extLst>
          </p:cNvPr>
          <p:cNvGrpSpPr/>
          <p:nvPr/>
        </p:nvGrpSpPr>
        <p:grpSpPr>
          <a:xfrm>
            <a:off x="434375" y="1324925"/>
            <a:ext cx="2521588" cy="3014489"/>
            <a:chOff x="483536" y="1570732"/>
            <a:chExt cx="2521588" cy="30144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F8E433E-982A-7841-B49C-226B9B2F2477}"/>
                </a:ext>
              </a:extLst>
            </p:cNvPr>
            <p:cNvGrpSpPr/>
            <p:nvPr/>
          </p:nvGrpSpPr>
          <p:grpSpPr>
            <a:xfrm>
              <a:off x="483536" y="1570732"/>
              <a:ext cx="1995040" cy="3014489"/>
              <a:chOff x="483536" y="1570732"/>
              <a:chExt cx="1995040" cy="3014489"/>
            </a:xfrm>
          </p:grpSpPr>
          <p:pic>
            <p:nvPicPr>
              <p:cNvPr id="5" name="Picture 4" descr="A collage of people&#10;&#10;Description automatically generated with medium confidence">
                <a:extLst>
                  <a:ext uri="{FF2B5EF4-FFF2-40B4-BE49-F238E27FC236}">
                    <a16:creationId xmlns:a16="http://schemas.microsoft.com/office/drawing/2014/main" id="{596A4B6B-DDAC-F647-89C8-0421B2E40B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5847"/>
              <a:stretch/>
            </p:blipFill>
            <p:spPr>
              <a:xfrm>
                <a:off x="483536" y="1570732"/>
                <a:ext cx="1584139" cy="2745662"/>
              </a:xfrm>
              <a:prstGeom prst="rect">
                <a:avLst/>
              </a:prstGeom>
            </p:spPr>
          </p:pic>
          <p:pic>
            <p:nvPicPr>
              <p:cNvPr id="11" name="Picture 10" descr="A collage of people&#10;&#10;Description automatically generated with medium confidence">
                <a:extLst>
                  <a:ext uri="{FF2B5EF4-FFF2-40B4-BE49-F238E27FC236}">
                    <a16:creationId xmlns:a16="http://schemas.microsoft.com/office/drawing/2014/main" id="{EDCE8265-1D9C-104B-8FA7-AE558EC8B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847"/>
              <a:stretch/>
            </p:blipFill>
            <p:spPr>
              <a:xfrm>
                <a:off x="894437" y="1839559"/>
                <a:ext cx="1584139" cy="2745662"/>
              </a:xfrm>
              <a:prstGeom prst="rect">
                <a:avLst/>
              </a:prstGeom>
            </p:spPr>
          </p:pic>
        </p:grpSp>
        <p:pic>
          <p:nvPicPr>
            <p:cNvPr id="7" name="Picture 6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0E3CC830-33C8-F843-92E5-91D644DC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83" r="15450"/>
            <a:stretch/>
          </p:blipFill>
          <p:spPr>
            <a:xfrm>
              <a:off x="1564356" y="3097570"/>
              <a:ext cx="1440768" cy="135344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2539A7-32EE-9D4F-9A84-0A7143612B08}"/>
              </a:ext>
            </a:extLst>
          </p:cNvPr>
          <p:cNvGrpSpPr/>
          <p:nvPr/>
        </p:nvGrpSpPr>
        <p:grpSpPr>
          <a:xfrm>
            <a:off x="9334648" y="1826168"/>
            <a:ext cx="2316579" cy="2175564"/>
            <a:chOff x="9334648" y="1059250"/>
            <a:chExt cx="2316579" cy="2175564"/>
          </a:xfrm>
        </p:grpSpPr>
        <p:pic>
          <p:nvPicPr>
            <p:cNvPr id="16" name="Picture 15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F1899C78-44C9-5542-89FC-20602475E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008" t="15468"/>
            <a:stretch/>
          </p:blipFill>
          <p:spPr>
            <a:xfrm>
              <a:off x="9334648" y="1059250"/>
              <a:ext cx="1895772" cy="1861916"/>
            </a:xfrm>
            <a:prstGeom prst="rect">
              <a:avLst/>
            </a:prstGeom>
          </p:spPr>
        </p:pic>
        <p:pic>
          <p:nvPicPr>
            <p:cNvPr id="14" name="Picture 13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0AB49B38-1C60-4F45-A659-49796FCE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555" r="1583" b="11994"/>
            <a:stretch/>
          </p:blipFill>
          <p:spPr>
            <a:xfrm>
              <a:off x="9571983" y="1296376"/>
              <a:ext cx="2079244" cy="193843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BD0A936-E897-6A40-B2AC-89C1A412E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32" y="4744072"/>
            <a:ext cx="2256714" cy="2019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F0A784-B154-194F-BC71-DEC53C5BD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4612" y="4840119"/>
            <a:ext cx="2286615" cy="14430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833C16-4D6C-7147-8716-ABAB1AD18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0374" y="2501502"/>
            <a:ext cx="2531251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27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-638"/>
            <a:ext cx="1102018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to learn useful latent representation (code) of data?</a:t>
            </a:r>
            <a:endParaRPr lang="en-US" sz="36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F6A11-38EA-984C-807B-8FC7CFECA2DC}"/>
              </a:ext>
            </a:extLst>
          </p:cNvPr>
          <p:cNvSpPr txBox="1"/>
          <p:nvPr/>
        </p:nvSpPr>
        <p:spPr>
          <a:xfrm>
            <a:off x="9453114" y="2516460"/>
            <a:ext cx="2822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How do we train </a:t>
            </a:r>
            <a:r>
              <a:rPr lang="en-US" sz="2400" dirty="0">
                <a:solidFill>
                  <a:srgbClr val="FF0000"/>
                </a:solidFill>
              </a:rPr>
              <a:t>such an encoder?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29</a:t>
            </a:fld>
            <a:endParaRPr lang="en-US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D65644A0-06D1-2D4F-B240-BA920BF5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7" y="4156448"/>
            <a:ext cx="367510" cy="328825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D804AE7-9840-3143-A61E-8240C0D36C95}"/>
              </a:ext>
            </a:extLst>
          </p:cNvPr>
          <p:cNvGrpSpPr/>
          <p:nvPr/>
        </p:nvGrpSpPr>
        <p:grpSpPr>
          <a:xfrm>
            <a:off x="886663" y="3254597"/>
            <a:ext cx="293077" cy="2028085"/>
            <a:chOff x="2602525" y="2883877"/>
            <a:chExt cx="293077" cy="2028085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2BF283D-D35B-8B46-8473-9884E740102A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4C4B22-125A-2F4B-987A-DC99972C6DBF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D2BD467-FF30-7E4F-9B8F-E68ECE0522CB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809EA77-C354-2640-9F51-05FE66A8A066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374DB51-F26A-8749-8DAA-756E31C98639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4157C45-386A-F248-9C9D-1E1FA49B15F9}"/>
              </a:ext>
            </a:extLst>
          </p:cNvPr>
          <p:cNvGrpSpPr/>
          <p:nvPr/>
        </p:nvGrpSpPr>
        <p:grpSpPr>
          <a:xfrm>
            <a:off x="1670435" y="3255823"/>
            <a:ext cx="293077" cy="2028085"/>
            <a:chOff x="3386297" y="2885103"/>
            <a:chExt cx="293077" cy="2028085"/>
          </a:xfrm>
          <a:solidFill>
            <a:schemeClr val="accent1"/>
          </a:solidFill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C5DAEF3-C5AF-1544-A301-F69C1BBB2FE5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B457F75-584A-C24F-99F1-24EED1BFBBBE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8FE291E-4B2B-A64C-8CDC-501DE346BBC0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159EA67-80C6-1041-A3D2-6DA94B111F69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BCFCF91-00E7-604B-BF1E-FF2D701D2604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E0D372C-1522-6547-9913-42EC1DAABF2F}"/>
              </a:ext>
            </a:extLst>
          </p:cNvPr>
          <p:cNvGrpSpPr/>
          <p:nvPr/>
        </p:nvGrpSpPr>
        <p:grpSpPr>
          <a:xfrm>
            <a:off x="1179740" y="3401136"/>
            <a:ext cx="490695" cy="1736234"/>
            <a:chOff x="1027340" y="3248736"/>
            <a:chExt cx="490695" cy="1736234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C56E0F63-C675-C348-828B-F8875FF4B269}"/>
                </a:ext>
              </a:extLst>
            </p:cNvPr>
            <p:cNvCxnSpPr>
              <a:stCxn id="166" idx="6"/>
              <a:endCxn id="172" idx="2"/>
            </p:cNvCxnSpPr>
            <p:nvPr/>
          </p:nvCxnSpPr>
          <p:spPr>
            <a:xfrm>
              <a:off x="1027340" y="324873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8695FBD4-2A99-D649-A3C0-68D637E6D13E}"/>
                </a:ext>
              </a:extLst>
            </p:cNvPr>
            <p:cNvCxnSpPr>
              <a:cxnSpLocks/>
              <a:stCxn id="166" idx="6"/>
              <a:endCxn id="173" idx="2"/>
            </p:cNvCxnSpPr>
            <p:nvPr/>
          </p:nvCxnSpPr>
          <p:spPr>
            <a:xfrm>
              <a:off x="1027340" y="3248736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40748695-7ABC-9940-AFF1-80C6A5066639}"/>
                </a:ext>
              </a:extLst>
            </p:cNvPr>
            <p:cNvCxnSpPr>
              <a:cxnSpLocks/>
              <a:stCxn id="166" idx="6"/>
              <a:endCxn id="174" idx="2"/>
            </p:cNvCxnSpPr>
            <p:nvPr/>
          </p:nvCxnSpPr>
          <p:spPr>
            <a:xfrm>
              <a:off x="1027340" y="3248736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BCEBC55-42C9-5047-B2AF-FAEBF17EC648}"/>
                </a:ext>
              </a:extLst>
            </p:cNvPr>
            <p:cNvCxnSpPr>
              <a:cxnSpLocks/>
              <a:stCxn id="166" idx="6"/>
              <a:endCxn id="175" idx="2"/>
            </p:cNvCxnSpPr>
            <p:nvPr/>
          </p:nvCxnSpPr>
          <p:spPr>
            <a:xfrm>
              <a:off x="1027340" y="3248736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DB556A4-2432-FA48-8BF1-8E07B783FC0D}"/>
                </a:ext>
              </a:extLst>
            </p:cNvPr>
            <p:cNvCxnSpPr>
              <a:cxnSpLocks/>
              <a:stCxn id="166" idx="6"/>
              <a:endCxn id="176" idx="2"/>
            </p:cNvCxnSpPr>
            <p:nvPr/>
          </p:nvCxnSpPr>
          <p:spPr>
            <a:xfrm>
              <a:off x="1027340" y="3248736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89A0482-0AD8-1F45-9D57-783E87190759}"/>
                </a:ext>
              </a:extLst>
            </p:cNvPr>
            <p:cNvCxnSpPr>
              <a:cxnSpLocks/>
              <a:stCxn id="167" idx="6"/>
              <a:endCxn id="176" idx="2"/>
            </p:cNvCxnSpPr>
            <p:nvPr/>
          </p:nvCxnSpPr>
          <p:spPr>
            <a:xfrm>
              <a:off x="1027340" y="3682488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D2339275-AE36-2C48-AF72-7D9A7836E462}"/>
                </a:ext>
              </a:extLst>
            </p:cNvPr>
            <p:cNvCxnSpPr>
              <a:cxnSpLocks/>
              <a:stCxn id="167" idx="6"/>
              <a:endCxn id="175" idx="2"/>
            </p:cNvCxnSpPr>
            <p:nvPr/>
          </p:nvCxnSpPr>
          <p:spPr>
            <a:xfrm>
              <a:off x="1027340" y="3682488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F8B5074E-B796-F245-A909-FA86EFF07F39}"/>
                </a:ext>
              </a:extLst>
            </p:cNvPr>
            <p:cNvCxnSpPr>
              <a:cxnSpLocks/>
              <a:stCxn id="167" idx="6"/>
              <a:endCxn id="174" idx="2"/>
            </p:cNvCxnSpPr>
            <p:nvPr/>
          </p:nvCxnSpPr>
          <p:spPr>
            <a:xfrm>
              <a:off x="1027340" y="3682488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BAC8647-9C9B-9B4F-92C2-9347351D1500}"/>
                </a:ext>
              </a:extLst>
            </p:cNvPr>
            <p:cNvCxnSpPr>
              <a:cxnSpLocks/>
              <a:stCxn id="167" idx="6"/>
              <a:endCxn id="173" idx="2"/>
            </p:cNvCxnSpPr>
            <p:nvPr/>
          </p:nvCxnSpPr>
          <p:spPr>
            <a:xfrm>
              <a:off x="1027340" y="368248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277A3C46-47A7-DC4B-91FC-CABD495532A5}"/>
                </a:ext>
              </a:extLst>
            </p:cNvPr>
            <p:cNvCxnSpPr>
              <a:cxnSpLocks/>
              <a:stCxn id="167" idx="6"/>
              <a:endCxn id="172" idx="2"/>
            </p:cNvCxnSpPr>
            <p:nvPr/>
          </p:nvCxnSpPr>
          <p:spPr>
            <a:xfrm flipV="1">
              <a:off x="1027340" y="3249962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EC959303-FC43-144B-9EB4-4716EFCA9875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 flipV="1">
              <a:off x="1027340" y="3249962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9979276A-8404-4C43-8D3F-94EB04D3ABC3}"/>
                </a:ext>
              </a:extLst>
            </p:cNvPr>
            <p:cNvCxnSpPr>
              <a:cxnSpLocks/>
              <a:stCxn id="168" idx="6"/>
              <a:endCxn id="173" idx="2"/>
            </p:cNvCxnSpPr>
            <p:nvPr/>
          </p:nvCxnSpPr>
          <p:spPr>
            <a:xfrm flipV="1">
              <a:off x="1027340" y="3683714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7D99C332-82E6-524F-A021-35C5EB7633CF}"/>
                </a:ext>
              </a:extLst>
            </p:cNvPr>
            <p:cNvCxnSpPr>
              <a:cxnSpLocks/>
              <a:stCxn id="168" idx="6"/>
              <a:endCxn id="174" idx="2"/>
            </p:cNvCxnSpPr>
            <p:nvPr/>
          </p:nvCxnSpPr>
          <p:spPr>
            <a:xfrm>
              <a:off x="1027340" y="411624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6450C327-C419-BB4F-A31B-AB9043ABD269}"/>
                </a:ext>
              </a:extLst>
            </p:cNvPr>
            <p:cNvCxnSpPr>
              <a:cxnSpLocks/>
              <a:stCxn id="168" idx="6"/>
              <a:endCxn id="175" idx="2"/>
            </p:cNvCxnSpPr>
            <p:nvPr/>
          </p:nvCxnSpPr>
          <p:spPr>
            <a:xfrm>
              <a:off x="1027340" y="411624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D6EED0C4-93CD-FF4B-8FC2-B550D9919E98}"/>
                </a:ext>
              </a:extLst>
            </p:cNvPr>
            <p:cNvCxnSpPr>
              <a:cxnSpLocks/>
              <a:stCxn id="168" idx="6"/>
              <a:endCxn id="176" idx="2"/>
            </p:cNvCxnSpPr>
            <p:nvPr/>
          </p:nvCxnSpPr>
          <p:spPr>
            <a:xfrm>
              <a:off x="1027340" y="411624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102AB012-A0A2-CB4A-968C-6FFA247BB178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 flipV="1">
              <a:off x="1027340" y="3249962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834A0D73-7BCD-634E-A949-015F62E726A0}"/>
                </a:ext>
              </a:extLst>
            </p:cNvPr>
            <p:cNvCxnSpPr>
              <a:cxnSpLocks/>
              <a:stCxn id="169" idx="6"/>
              <a:endCxn id="173" idx="2"/>
            </p:cNvCxnSpPr>
            <p:nvPr/>
          </p:nvCxnSpPr>
          <p:spPr>
            <a:xfrm flipV="1">
              <a:off x="1027340" y="3683714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8761D69-DD83-7B4F-9DBD-6702F5210627}"/>
                </a:ext>
              </a:extLst>
            </p:cNvPr>
            <p:cNvCxnSpPr>
              <a:cxnSpLocks/>
              <a:stCxn id="169" idx="6"/>
              <a:endCxn id="174" idx="2"/>
            </p:cNvCxnSpPr>
            <p:nvPr/>
          </p:nvCxnSpPr>
          <p:spPr>
            <a:xfrm flipV="1">
              <a:off x="1027340" y="411746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A009CE3-4C88-EE4D-8340-CEEA75C84DC7}"/>
                </a:ext>
              </a:extLst>
            </p:cNvPr>
            <p:cNvCxnSpPr>
              <a:cxnSpLocks/>
              <a:stCxn id="169" idx="6"/>
              <a:endCxn id="175" idx="2"/>
            </p:cNvCxnSpPr>
            <p:nvPr/>
          </p:nvCxnSpPr>
          <p:spPr>
            <a:xfrm>
              <a:off x="1027340" y="454999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EA62F2A1-DFAD-C14D-A398-28AFB8C7CF4A}"/>
                </a:ext>
              </a:extLst>
            </p:cNvPr>
            <p:cNvCxnSpPr>
              <a:cxnSpLocks/>
              <a:stCxn id="169" idx="6"/>
              <a:endCxn id="176" idx="2"/>
            </p:cNvCxnSpPr>
            <p:nvPr/>
          </p:nvCxnSpPr>
          <p:spPr>
            <a:xfrm>
              <a:off x="1027340" y="454999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DE26E9D8-FDEB-CB42-99CE-ECD0E9582785}"/>
                </a:ext>
              </a:extLst>
            </p:cNvPr>
            <p:cNvCxnSpPr>
              <a:cxnSpLocks/>
              <a:stCxn id="170" idx="6"/>
              <a:endCxn id="176" idx="2"/>
            </p:cNvCxnSpPr>
            <p:nvPr/>
          </p:nvCxnSpPr>
          <p:spPr>
            <a:xfrm>
              <a:off x="1027340" y="498374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FFF4715-AC6E-D543-844A-52AE23D40F2B}"/>
                </a:ext>
              </a:extLst>
            </p:cNvPr>
            <p:cNvCxnSpPr>
              <a:cxnSpLocks/>
              <a:stCxn id="170" idx="6"/>
              <a:endCxn id="175" idx="2"/>
            </p:cNvCxnSpPr>
            <p:nvPr/>
          </p:nvCxnSpPr>
          <p:spPr>
            <a:xfrm flipV="1">
              <a:off x="1027340" y="455121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A753674-2755-7543-8C41-12D4EBA96E34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 flipV="1">
              <a:off x="1027340" y="411746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F5099252-33FD-614D-9D51-77CCA92AD79F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 flipV="1">
              <a:off x="1027340" y="3683714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7B0858F-B1C4-D047-9D9F-4940F4D0567C}"/>
                </a:ext>
              </a:extLst>
            </p:cNvPr>
            <p:cNvCxnSpPr>
              <a:cxnSpLocks/>
              <a:stCxn id="170" idx="6"/>
              <a:endCxn id="172" idx="2"/>
            </p:cNvCxnSpPr>
            <p:nvPr/>
          </p:nvCxnSpPr>
          <p:spPr>
            <a:xfrm flipV="1">
              <a:off x="1027340" y="3249962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Oval 205">
            <a:extLst>
              <a:ext uri="{FF2B5EF4-FFF2-40B4-BE49-F238E27FC236}">
                <a16:creationId xmlns:a16="http://schemas.microsoft.com/office/drawing/2014/main" id="{D5E831CE-B574-404D-AD7B-8295B2111CD4}"/>
              </a:ext>
            </a:extLst>
          </p:cNvPr>
          <p:cNvSpPr/>
          <p:nvPr/>
        </p:nvSpPr>
        <p:spPr>
          <a:xfrm>
            <a:off x="2477898" y="4131312"/>
            <a:ext cx="293077" cy="293077"/>
          </a:xfrm>
          <a:prstGeom prst="ellipse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A5A0273-CDB6-F843-8627-C7AA2E6382E0}"/>
              </a:ext>
            </a:extLst>
          </p:cNvPr>
          <p:cNvGrpSpPr/>
          <p:nvPr/>
        </p:nvGrpSpPr>
        <p:grpSpPr>
          <a:xfrm>
            <a:off x="1987203" y="3409121"/>
            <a:ext cx="490695" cy="1735008"/>
            <a:chOff x="1682403" y="3104321"/>
            <a:chExt cx="490695" cy="1735008"/>
          </a:xfrm>
        </p:grpSpPr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927808D4-735D-2848-AA1C-434ACCCC878B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>
              <a:off x="1682403" y="3104321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3190D39-2C60-F240-AC4F-596A647F3A35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>
              <a:off x="1682403" y="3538073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193CB47A-84DE-5441-B6DB-8E20D2ADBDAF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>
              <a:off x="1682403" y="3971825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49B66F4-252A-F742-88CC-4F38B52EA76E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1682403" y="3973051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44A69E65-AFDC-7A40-9FC5-E565DA616D71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1682403" y="3973051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9749FF8D-6495-9D40-8CF8-87FCF15F3776}"/>
              </a:ext>
            </a:extLst>
          </p:cNvPr>
          <p:cNvSpPr txBox="1"/>
          <p:nvPr/>
        </p:nvSpPr>
        <p:spPr>
          <a:xfrm>
            <a:off x="189166" y="1581012"/>
            <a:ext cx="29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Supervised Classifier:</a:t>
            </a:r>
            <a:endParaRPr lang="en-US" dirty="0"/>
          </a:p>
        </p:txBody>
      </p:sp>
      <p:pic>
        <p:nvPicPr>
          <p:cNvPr id="237" name="Picture 236">
            <a:extLst>
              <a:ext uri="{FF2B5EF4-FFF2-40B4-BE49-F238E27FC236}">
                <a16:creationId xmlns:a16="http://schemas.microsoft.com/office/drawing/2014/main" id="{E8BF80FA-04E8-0A40-86F9-7D15ACD1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991" y="3989498"/>
            <a:ext cx="278142" cy="539924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BE7145DB-3249-474E-9520-2E9561187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147" y="2073537"/>
            <a:ext cx="892920" cy="429065"/>
          </a:xfrm>
          <a:prstGeom prst="rect">
            <a:avLst/>
          </a:prstGeom>
        </p:spPr>
      </p:pic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CBA1ABB-9B36-694D-B10E-1B8B1D29BFA2}"/>
              </a:ext>
            </a:extLst>
          </p:cNvPr>
          <p:cNvGrpSpPr/>
          <p:nvPr/>
        </p:nvGrpSpPr>
        <p:grpSpPr>
          <a:xfrm>
            <a:off x="560207" y="2495372"/>
            <a:ext cx="1573393" cy="1198060"/>
            <a:chOff x="551329" y="2752825"/>
            <a:chExt cx="1573393" cy="1198060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D756FF2-1146-FA49-8E3B-D24A16D705F8}"/>
                </a:ext>
              </a:extLst>
            </p:cNvPr>
            <p:cNvCxnSpPr/>
            <p:nvPr/>
          </p:nvCxnSpPr>
          <p:spPr>
            <a:xfrm>
              <a:off x="2108171" y="2752825"/>
              <a:ext cx="0" cy="2587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AC41F5EE-4BA6-E34C-8F4E-7872D1D66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329" y="3011563"/>
              <a:ext cx="157339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533FF5F-7B8D-F44B-86CB-89283D64962B}"/>
                </a:ext>
              </a:extLst>
            </p:cNvPr>
            <p:cNvCxnSpPr>
              <a:cxnSpLocks/>
            </p:cNvCxnSpPr>
            <p:nvPr/>
          </p:nvCxnSpPr>
          <p:spPr>
            <a:xfrm>
              <a:off x="551329" y="3018931"/>
              <a:ext cx="0" cy="93195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D2150FA4-D5DC-1E4C-92F7-8E0514DB244E}"/>
              </a:ext>
            </a:extLst>
          </p:cNvPr>
          <p:cNvSpPr txBox="1"/>
          <p:nvPr/>
        </p:nvSpPr>
        <p:spPr>
          <a:xfrm>
            <a:off x="177292" y="1980157"/>
            <a:ext cx="1704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Given for training: </a:t>
            </a:r>
            <a:br>
              <a:rPr lang="en-US" sz="1600" dirty="0"/>
            </a:br>
            <a:r>
              <a:rPr lang="en-US" sz="1600" dirty="0"/>
              <a:t>Input &amp; label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1A93E8B2-9002-1E48-8E31-80D2515C20DF}"/>
              </a:ext>
            </a:extLst>
          </p:cNvPr>
          <p:cNvSpPr txBox="1"/>
          <p:nvPr/>
        </p:nvSpPr>
        <p:spPr>
          <a:xfrm>
            <a:off x="1063671" y="2840641"/>
            <a:ext cx="1471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Hidden layer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9A63DAFF-F6DB-FF42-BFF8-213BCF5BEE07}"/>
              </a:ext>
            </a:extLst>
          </p:cNvPr>
          <p:cNvGrpSpPr/>
          <p:nvPr/>
        </p:nvGrpSpPr>
        <p:grpSpPr>
          <a:xfrm>
            <a:off x="3314495" y="4601779"/>
            <a:ext cx="1552445" cy="591689"/>
            <a:chOff x="3314495" y="4015853"/>
            <a:chExt cx="1552445" cy="591689"/>
          </a:xfrm>
        </p:grpSpPr>
        <p:sp>
          <p:nvSpPr>
            <p:cNvPr id="287" name="Hexagon 286">
              <a:extLst>
                <a:ext uri="{FF2B5EF4-FFF2-40B4-BE49-F238E27FC236}">
                  <a16:creationId xmlns:a16="http://schemas.microsoft.com/office/drawing/2014/main" id="{AC9732B3-09D8-1047-A836-49F2C35B0EE6}"/>
                </a:ext>
              </a:extLst>
            </p:cNvPr>
            <p:cNvSpPr/>
            <p:nvPr/>
          </p:nvSpPr>
          <p:spPr>
            <a:xfrm>
              <a:off x="3314495" y="4015853"/>
              <a:ext cx="1552445" cy="591689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D00436F7-D0FE-1D43-BAFB-394DFA191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5835" y="4130488"/>
              <a:ext cx="1374300" cy="350493"/>
            </a:xfrm>
            <a:prstGeom prst="rect">
              <a:avLst/>
            </a:prstGeom>
          </p:spPr>
        </p:pic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80B5791-47A0-5244-87FE-E4827DCE413A}"/>
              </a:ext>
            </a:extLst>
          </p:cNvPr>
          <p:cNvGrpSpPr/>
          <p:nvPr/>
        </p:nvGrpSpPr>
        <p:grpSpPr>
          <a:xfrm>
            <a:off x="2492260" y="2522005"/>
            <a:ext cx="2102195" cy="2034213"/>
            <a:chOff x="2492260" y="2522005"/>
            <a:chExt cx="2102195" cy="2034213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D4C919E7-4F93-F848-9B5D-F1FD54E096C6}"/>
                </a:ext>
              </a:extLst>
            </p:cNvPr>
            <p:cNvCxnSpPr/>
            <p:nvPr/>
          </p:nvCxnSpPr>
          <p:spPr>
            <a:xfrm>
              <a:off x="2528474" y="2522005"/>
              <a:ext cx="0" cy="2587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DAE7B1-C02B-A34F-913E-8888CD94D5CE}"/>
                </a:ext>
              </a:extLst>
            </p:cNvPr>
            <p:cNvCxnSpPr>
              <a:cxnSpLocks/>
            </p:cNvCxnSpPr>
            <p:nvPr/>
          </p:nvCxnSpPr>
          <p:spPr>
            <a:xfrm>
              <a:off x="2492260" y="2762990"/>
              <a:ext cx="207086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64302714-20F5-4C4B-BF6D-E9129C8427EA}"/>
                </a:ext>
              </a:extLst>
            </p:cNvPr>
            <p:cNvCxnSpPr>
              <a:cxnSpLocks/>
            </p:cNvCxnSpPr>
            <p:nvPr/>
          </p:nvCxnSpPr>
          <p:spPr>
            <a:xfrm>
              <a:off x="4594455" y="2769833"/>
              <a:ext cx="0" cy="178638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4B5FA182-5506-204E-9C6D-EBC44945DE53}"/>
              </a:ext>
            </a:extLst>
          </p:cNvPr>
          <p:cNvGrpSpPr/>
          <p:nvPr/>
        </p:nvGrpSpPr>
        <p:grpSpPr>
          <a:xfrm>
            <a:off x="3320249" y="4300307"/>
            <a:ext cx="973845" cy="255911"/>
            <a:chOff x="3320249" y="4300307"/>
            <a:chExt cx="973845" cy="255911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E9B8FA47-61ED-4B4E-886C-4DEEF42CA424}"/>
                </a:ext>
              </a:extLst>
            </p:cNvPr>
            <p:cNvCxnSpPr>
              <a:cxnSpLocks/>
            </p:cNvCxnSpPr>
            <p:nvPr/>
          </p:nvCxnSpPr>
          <p:spPr>
            <a:xfrm>
              <a:off x="3320249" y="4300307"/>
              <a:ext cx="95878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DB5B3D1-3322-C54A-A0B3-598C5DF6457D}"/>
                </a:ext>
              </a:extLst>
            </p:cNvPr>
            <p:cNvCxnSpPr>
              <a:cxnSpLocks/>
            </p:cNvCxnSpPr>
            <p:nvPr/>
          </p:nvCxnSpPr>
          <p:spPr>
            <a:xfrm>
              <a:off x="4294094" y="4372081"/>
              <a:ext cx="0" cy="18413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6AEC0205-1BCA-1949-AC5D-7005659C078A}"/>
              </a:ext>
            </a:extLst>
          </p:cNvPr>
          <p:cNvSpPr txBox="1"/>
          <p:nvPr/>
        </p:nvSpPr>
        <p:spPr>
          <a:xfrm>
            <a:off x="2492260" y="3524155"/>
            <a:ext cx="1041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Prediction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DEBA77B-5AA1-164B-8AD5-0E2124E556D4}"/>
              </a:ext>
            </a:extLst>
          </p:cNvPr>
          <p:cNvSpPr txBox="1"/>
          <p:nvPr/>
        </p:nvSpPr>
        <p:spPr>
          <a:xfrm>
            <a:off x="156783" y="3778138"/>
            <a:ext cx="639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D28190B5-8CD4-514F-8103-266CAEAB50F1}"/>
              </a:ext>
            </a:extLst>
          </p:cNvPr>
          <p:cNvCxnSpPr>
            <a:cxnSpLocks/>
          </p:cNvCxnSpPr>
          <p:nvPr/>
        </p:nvCxnSpPr>
        <p:spPr>
          <a:xfrm flipH="1">
            <a:off x="2176670" y="4891184"/>
            <a:ext cx="986432" cy="0"/>
          </a:xfrm>
          <a:prstGeom prst="line">
            <a:avLst/>
          </a:prstGeom>
          <a:ln w="34925">
            <a:solidFill>
              <a:srgbClr val="FF00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57B87A9B-F8AE-964B-BE0D-C150B71A59C4}"/>
              </a:ext>
            </a:extLst>
          </p:cNvPr>
          <p:cNvGrpSpPr/>
          <p:nvPr/>
        </p:nvGrpSpPr>
        <p:grpSpPr>
          <a:xfrm>
            <a:off x="5640738" y="1962930"/>
            <a:ext cx="2122445" cy="584775"/>
            <a:chOff x="5746757" y="1962930"/>
            <a:chExt cx="2122445" cy="584775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DF4A4A3A-9707-FD42-A51E-9330E9D96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4998" y="2118188"/>
              <a:ext cx="254204" cy="227446"/>
            </a:xfrm>
            <a:prstGeom prst="rect">
              <a:avLst/>
            </a:prstGeom>
          </p:spPr>
        </p:pic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C4293056-A11E-8945-A914-595A489A8EAD}"/>
                </a:ext>
              </a:extLst>
            </p:cNvPr>
            <p:cNvSpPr txBox="1"/>
            <p:nvPr/>
          </p:nvSpPr>
          <p:spPr>
            <a:xfrm>
              <a:off x="5746757" y="1962930"/>
              <a:ext cx="18183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Given for training: </a:t>
              </a:r>
              <a:br>
                <a:rPr lang="en-US" sz="1600" dirty="0"/>
              </a:br>
              <a:r>
                <a:rPr lang="en-US" sz="1600" dirty="0"/>
                <a:t>Only input samples</a:t>
              </a:r>
              <a:endParaRPr lang="en-US" sz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AE9475-1975-DA4B-AD32-BA95D7B18ADD}"/>
              </a:ext>
            </a:extLst>
          </p:cNvPr>
          <p:cNvGrpSpPr/>
          <p:nvPr/>
        </p:nvGrpSpPr>
        <p:grpSpPr>
          <a:xfrm>
            <a:off x="5681303" y="3649546"/>
            <a:ext cx="639084" cy="722535"/>
            <a:chOff x="5681303" y="3649546"/>
            <a:chExt cx="639084" cy="72253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ED0576-2807-B44A-9A1A-56CB9ED66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593" y="4002749"/>
              <a:ext cx="412783" cy="369332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66461804-B086-A24E-BD7B-821714F21D85}"/>
                </a:ext>
              </a:extLst>
            </p:cNvPr>
            <p:cNvSpPr txBox="1"/>
            <p:nvPr/>
          </p:nvSpPr>
          <p:spPr>
            <a:xfrm>
              <a:off x="5681303" y="3649546"/>
              <a:ext cx="639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Input</a:t>
              </a:r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A772DAEF-51F0-1345-8B0B-A55A9D8B2EA0}"/>
              </a:ext>
            </a:extLst>
          </p:cNvPr>
          <p:cNvGrpSpPr/>
          <p:nvPr/>
        </p:nvGrpSpPr>
        <p:grpSpPr>
          <a:xfrm>
            <a:off x="6030690" y="2435021"/>
            <a:ext cx="1573393" cy="1198060"/>
            <a:chOff x="551329" y="2752825"/>
            <a:chExt cx="1573393" cy="1198060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9B619367-7293-5342-A294-0008009B8AB8}"/>
                </a:ext>
              </a:extLst>
            </p:cNvPr>
            <p:cNvCxnSpPr/>
            <p:nvPr/>
          </p:nvCxnSpPr>
          <p:spPr>
            <a:xfrm>
              <a:off x="2108171" y="2752825"/>
              <a:ext cx="0" cy="2587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98FEA44-1056-2F48-8164-9FD379DDA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329" y="3011563"/>
              <a:ext cx="157339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3D79A56D-6587-BA4B-919B-DA53C23D63CC}"/>
                </a:ext>
              </a:extLst>
            </p:cNvPr>
            <p:cNvCxnSpPr>
              <a:cxnSpLocks/>
            </p:cNvCxnSpPr>
            <p:nvPr/>
          </p:nvCxnSpPr>
          <p:spPr>
            <a:xfrm>
              <a:off x="551329" y="3018931"/>
              <a:ext cx="0" cy="93195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F825DE-D09C-C347-8AC2-F8897CF34512}"/>
              </a:ext>
            </a:extLst>
          </p:cNvPr>
          <p:cNvGrpSpPr/>
          <p:nvPr/>
        </p:nvGrpSpPr>
        <p:grpSpPr>
          <a:xfrm>
            <a:off x="6371096" y="2651131"/>
            <a:ext cx="1884312" cy="2543384"/>
            <a:chOff x="6371096" y="2651131"/>
            <a:chExt cx="1884312" cy="2543384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51BCD2-0A06-C943-A1BB-03115A722F84}"/>
                </a:ext>
              </a:extLst>
            </p:cNvPr>
            <p:cNvGrpSpPr/>
            <p:nvPr/>
          </p:nvGrpSpPr>
          <p:grpSpPr>
            <a:xfrm>
              <a:off x="6371096" y="3157219"/>
              <a:ext cx="293077" cy="2028085"/>
              <a:chOff x="2602525" y="2883877"/>
              <a:chExt cx="293077" cy="202808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3400C4E-2B14-FA4E-9D95-E1A2DAA92835}"/>
                  </a:ext>
                </a:extLst>
              </p:cNvPr>
              <p:cNvSpPr/>
              <p:nvPr/>
            </p:nvSpPr>
            <p:spPr>
              <a:xfrm>
                <a:off x="2602525" y="2883877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5C7331-92C3-B04C-942A-835FDCC4FB79}"/>
                  </a:ext>
                </a:extLst>
              </p:cNvPr>
              <p:cNvSpPr/>
              <p:nvPr/>
            </p:nvSpPr>
            <p:spPr>
              <a:xfrm>
                <a:off x="2602525" y="3317629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CEB2CFA-010B-2846-8858-06C44D3B112B}"/>
                  </a:ext>
                </a:extLst>
              </p:cNvPr>
              <p:cNvSpPr/>
              <p:nvPr/>
            </p:nvSpPr>
            <p:spPr>
              <a:xfrm>
                <a:off x="2602525" y="3751381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77F859C-D215-124B-A1B6-4693845CC21C}"/>
                  </a:ext>
                </a:extLst>
              </p:cNvPr>
              <p:cNvSpPr/>
              <p:nvPr/>
            </p:nvSpPr>
            <p:spPr>
              <a:xfrm>
                <a:off x="2602525" y="4185133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D95C444-3D46-234F-B0DD-CEC196B9F771}"/>
                  </a:ext>
                </a:extLst>
              </p:cNvPr>
              <p:cNvSpPr/>
              <p:nvPr/>
            </p:nvSpPr>
            <p:spPr>
              <a:xfrm>
                <a:off x="2602525" y="4618885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2E06732-EF9B-2947-A1E1-6B05A85A09D5}"/>
                </a:ext>
              </a:extLst>
            </p:cNvPr>
            <p:cNvGrpSpPr/>
            <p:nvPr/>
          </p:nvGrpSpPr>
          <p:grpSpPr>
            <a:xfrm>
              <a:off x="7154868" y="3158445"/>
              <a:ext cx="293077" cy="2028085"/>
              <a:chOff x="3386297" y="2885103"/>
              <a:chExt cx="293077" cy="2028085"/>
            </a:xfrm>
            <a:solidFill>
              <a:schemeClr val="accent1"/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3CDBF0-219D-E944-A5E9-3C23EEA55694}"/>
                  </a:ext>
                </a:extLst>
              </p:cNvPr>
              <p:cNvSpPr/>
              <p:nvPr/>
            </p:nvSpPr>
            <p:spPr>
              <a:xfrm>
                <a:off x="3386297" y="2885103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2334DE8-1668-C440-8B0E-601E86995A5D}"/>
                  </a:ext>
                </a:extLst>
              </p:cNvPr>
              <p:cNvSpPr/>
              <p:nvPr/>
            </p:nvSpPr>
            <p:spPr>
              <a:xfrm>
                <a:off x="3386297" y="3318855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8202AB9-8E20-9C47-9AAB-FFCCE74C12E2}"/>
                  </a:ext>
                </a:extLst>
              </p:cNvPr>
              <p:cNvSpPr/>
              <p:nvPr/>
            </p:nvSpPr>
            <p:spPr>
              <a:xfrm>
                <a:off x="3386297" y="3752607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63A3C1-04CB-B84D-9132-38FD7C690250}"/>
                  </a:ext>
                </a:extLst>
              </p:cNvPr>
              <p:cNvSpPr/>
              <p:nvPr/>
            </p:nvSpPr>
            <p:spPr>
              <a:xfrm>
                <a:off x="3386297" y="4186359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98CED56-C2EC-724A-B5A2-680F64FF6776}"/>
                  </a:ext>
                </a:extLst>
              </p:cNvPr>
              <p:cNvSpPr/>
              <p:nvPr/>
            </p:nvSpPr>
            <p:spPr>
              <a:xfrm>
                <a:off x="3386297" y="4620111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BCB01BF-B5E5-1C42-9CCD-7E99385DDEE9}"/>
                </a:ext>
              </a:extLst>
            </p:cNvPr>
            <p:cNvGrpSpPr/>
            <p:nvPr/>
          </p:nvGrpSpPr>
          <p:grpSpPr>
            <a:xfrm>
              <a:off x="6664173" y="3303758"/>
              <a:ext cx="490695" cy="1736234"/>
              <a:chOff x="6664173" y="3303758"/>
              <a:chExt cx="490695" cy="1736234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3115A76-DE30-C04F-9C9B-399948779C4B}"/>
                  </a:ext>
                </a:extLst>
              </p:cNvPr>
              <p:cNvCxnSpPr>
                <a:stCxn id="3" idx="6"/>
                <a:endCxn id="35" idx="2"/>
              </p:cNvCxnSpPr>
              <p:nvPr/>
            </p:nvCxnSpPr>
            <p:spPr>
              <a:xfrm>
                <a:off x="6664173" y="3303758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A4F2CA0-F987-454E-B53B-8E1E8C09718F}"/>
                  </a:ext>
                </a:extLst>
              </p:cNvPr>
              <p:cNvCxnSpPr>
                <a:cxnSpLocks/>
                <a:stCxn id="3" idx="6"/>
                <a:endCxn id="37" idx="2"/>
              </p:cNvCxnSpPr>
              <p:nvPr/>
            </p:nvCxnSpPr>
            <p:spPr>
              <a:xfrm>
                <a:off x="6664173" y="3303758"/>
                <a:ext cx="490695" cy="4349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66FC746-8374-D846-AE41-B282E5F90721}"/>
                  </a:ext>
                </a:extLst>
              </p:cNvPr>
              <p:cNvCxnSpPr>
                <a:cxnSpLocks/>
                <a:stCxn id="3" idx="6"/>
                <a:endCxn id="38" idx="2"/>
              </p:cNvCxnSpPr>
              <p:nvPr/>
            </p:nvCxnSpPr>
            <p:spPr>
              <a:xfrm>
                <a:off x="6664173" y="3303758"/>
                <a:ext cx="490695" cy="8687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455DCE1-7330-4A49-B790-DD505DAF920A}"/>
                  </a:ext>
                </a:extLst>
              </p:cNvPr>
              <p:cNvCxnSpPr>
                <a:cxnSpLocks/>
                <a:stCxn id="3" idx="6"/>
                <a:endCxn id="39" idx="2"/>
              </p:cNvCxnSpPr>
              <p:nvPr/>
            </p:nvCxnSpPr>
            <p:spPr>
              <a:xfrm>
                <a:off x="6664173" y="3303758"/>
                <a:ext cx="490695" cy="13024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F7BE74A-D18B-7E4F-9921-1B71023E9962}"/>
                  </a:ext>
                </a:extLst>
              </p:cNvPr>
              <p:cNvCxnSpPr>
                <a:cxnSpLocks/>
                <a:stCxn id="3" idx="6"/>
                <a:endCxn id="42" idx="2"/>
              </p:cNvCxnSpPr>
              <p:nvPr/>
            </p:nvCxnSpPr>
            <p:spPr>
              <a:xfrm>
                <a:off x="6664173" y="3303758"/>
                <a:ext cx="490695" cy="17362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B65CB3D-A920-6548-95AB-A938B2AE1DBD}"/>
                  </a:ext>
                </a:extLst>
              </p:cNvPr>
              <p:cNvCxnSpPr>
                <a:cxnSpLocks/>
                <a:stCxn id="31" idx="6"/>
                <a:endCxn id="42" idx="2"/>
              </p:cNvCxnSpPr>
              <p:nvPr/>
            </p:nvCxnSpPr>
            <p:spPr>
              <a:xfrm>
                <a:off x="6664173" y="3737510"/>
                <a:ext cx="490695" cy="13024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8E937CE-FF51-E54A-8B02-021EA5F48053}"/>
                  </a:ext>
                </a:extLst>
              </p:cNvPr>
              <p:cNvCxnSpPr>
                <a:cxnSpLocks/>
                <a:stCxn id="31" idx="6"/>
                <a:endCxn id="39" idx="2"/>
              </p:cNvCxnSpPr>
              <p:nvPr/>
            </p:nvCxnSpPr>
            <p:spPr>
              <a:xfrm>
                <a:off x="6664173" y="3737510"/>
                <a:ext cx="490695" cy="8687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F0A98D4-7470-F842-A6CB-E8105311EDB3}"/>
                  </a:ext>
                </a:extLst>
              </p:cNvPr>
              <p:cNvCxnSpPr>
                <a:cxnSpLocks/>
                <a:stCxn id="31" idx="6"/>
                <a:endCxn id="38" idx="2"/>
              </p:cNvCxnSpPr>
              <p:nvPr/>
            </p:nvCxnSpPr>
            <p:spPr>
              <a:xfrm>
                <a:off x="6664173" y="3737510"/>
                <a:ext cx="490695" cy="4349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55D6D3A9-ED22-7F4E-A94E-DD798E25086E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6664173" y="3737510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E2C47AA-19D3-CE4C-B3C5-92E35437F26C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 flipV="1">
                <a:off x="6664173" y="3304984"/>
                <a:ext cx="490695" cy="4325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789D472-2CA6-3D45-B395-DDA75079F690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flipV="1">
                <a:off x="6664173" y="3304984"/>
                <a:ext cx="490695" cy="8662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0D7470B7-22A6-EE46-8A14-242D573B93F1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 flipV="1">
                <a:off x="6664173" y="3738736"/>
                <a:ext cx="490695" cy="4325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569DE91-4066-5442-8E27-C9E8FB5DA836}"/>
                  </a:ext>
                </a:extLst>
              </p:cNvPr>
              <p:cNvCxnSpPr>
                <a:cxnSpLocks/>
                <a:stCxn id="32" idx="6"/>
                <a:endCxn id="38" idx="2"/>
              </p:cNvCxnSpPr>
              <p:nvPr/>
            </p:nvCxnSpPr>
            <p:spPr>
              <a:xfrm>
                <a:off x="6664173" y="4171262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8ADBBB5-3A3E-2B48-9DC5-74B19176FDE4}"/>
                  </a:ext>
                </a:extLst>
              </p:cNvPr>
              <p:cNvCxnSpPr>
                <a:cxnSpLocks/>
                <a:stCxn id="32" idx="6"/>
                <a:endCxn id="39" idx="2"/>
              </p:cNvCxnSpPr>
              <p:nvPr/>
            </p:nvCxnSpPr>
            <p:spPr>
              <a:xfrm>
                <a:off x="6664173" y="4171262"/>
                <a:ext cx="490695" cy="4349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52FB9E2E-AA14-C744-B8EA-1C9334A0972A}"/>
                  </a:ext>
                </a:extLst>
              </p:cNvPr>
              <p:cNvCxnSpPr>
                <a:cxnSpLocks/>
                <a:stCxn id="32" idx="6"/>
                <a:endCxn id="42" idx="2"/>
              </p:cNvCxnSpPr>
              <p:nvPr/>
            </p:nvCxnSpPr>
            <p:spPr>
              <a:xfrm>
                <a:off x="6664173" y="4171262"/>
                <a:ext cx="490695" cy="8687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73ADCDB7-97E8-D047-989F-106128554B25}"/>
                  </a:ext>
                </a:extLst>
              </p:cNvPr>
              <p:cNvCxnSpPr>
                <a:cxnSpLocks/>
                <a:stCxn id="33" idx="6"/>
                <a:endCxn id="35" idx="2"/>
              </p:cNvCxnSpPr>
              <p:nvPr/>
            </p:nvCxnSpPr>
            <p:spPr>
              <a:xfrm flipV="1">
                <a:off x="6664173" y="3304984"/>
                <a:ext cx="490695" cy="13000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6C46C33-7050-2B49-8ABA-DE29EF18D1F3}"/>
                  </a:ext>
                </a:extLst>
              </p:cNvPr>
              <p:cNvCxnSpPr>
                <a:cxnSpLocks/>
                <a:stCxn id="33" idx="6"/>
                <a:endCxn id="37" idx="2"/>
              </p:cNvCxnSpPr>
              <p:nvPr/>
            </p:nvCxnSpPr>
            <p:spPr>
              <a:xfrm flipV="1">
                <a:off x="6664173" y="3738736"/>
                <a:ext cx="490695" cy="8662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256FB76-3029-C447-BD3A-EC3AA339B5B6}"/>
                  </a:ext>
                </a:extLst>
              </p:cNvPr>
              <p:cNvCxnSpPr>
                <a:cxnSpLocks/>
                <a:stCxn id="33" idx="6"/>
                <a:endCxn id="38" idx="2"/>
              </p:cNvCxnSpPr>
              <p:nvPr/>
            </p:nvCxnSpPr>
            <p:spPr>
              <a:xfrm flipV="1">
                <a:off x="6664173" y="4172488"/>
                <a:ext cx="490695" cy="4325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B403207F-221C-9D4E-A864-69B97BD6202B}"/>
                  </a:ext>
                </a:extLst>
              </p:cNvPr>
              <p:cNvCxnSpPr>
                <a:cxnSpLocks/>
                <a:stCxn id="33" idx="6"/>
                <a:endCxn id="39" idx="2"/>
              </p:cNvCxnSpPr>
              <p:nvPr/>
            </p:nvCxnSpPr>
            <p:spPr>
              <a:xfrm>
                <a:off x="6664173" y="4605014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833B0D4-787F-3F4F-8FB2-A48D1EDFE565}"/>
                  </a:ext>
                </a:extLst>
              </p:cNvPr>
              <p:cNvCxnSpPr>
                <a:cxnSpLocks/>
                <a:stCxn id="33" idx="6"/>
                <a:endCxn id="42" idx="2"/>
              </p:cNvCxnSpPr>
              <p:nvPr/>
            </p:nvCxnSpPr>
            <p:spPr>
              <a:xfrm>
                <a:off x="6664173" y="4605014"/>
                <a:ext cx="490695" cy="4349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E7331D32-995F-0F42-BEB2-279418441A55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>
                <a:off x="6664173" y="5038766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38D499EF-D4AC-5543-A3A4-1BAA76D0F692}"/>
                  </a:ext>
                </a:extLst>
              </p:cNvPr>
              <p:cNvCxnSpPr>
                <a:cxnSpLocks/>
                <a:stCxn id="34" idx="6"/>
                <a:endCxn id="39" idx="2"/>
              </p:cNvCxnSpPr>
              <p:nvPr/>
            </p:nvCxnSpPr>
            <p:spPr>
              <a:xfrm flipV="1">
                <a:off x="6664173" y="4606240"/>
                <a:ext cx="490695" cy="4325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B71CD2D-BF76-A949-AD54-0DDC7F1901E4}"/>
                  </a:ext>
                </a:extLst>
              </p:cNvPr>
              <p:cNvCxnSpPr>
                <a:cxnSpLocks/>
                <a:stCxn id="34" idx="6"/>
                <a:endCxn id="38" idx="2"/>
              </p:cNvCxnSpPr>
              <p:nvPr/>
            </p:nvCxnSpPr>
            <p:spPr>
              <a:xfrm flipV="1">
                <a:off x="6664173" y="4172488"/>
                <a:ext cx="490695" cy="8662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ECEE67E0-711C-BB41-BF61-5E7EF0F61ADE}"/>
                  </a:ext>
                </a:extLst>
              </p:cNvPr>
              <p:cNvCxnSpPr>
                <a:cxnSpLocks/>
                <a:stCxn id="34" idx="6"/>
                <a:endCxn id="37" idx="2"/>
              </p:cNvCxnSpPr>
              <p:nvPr/>
            </p:nvCxnSpPr>
            <p:spPr>
              <a:xfrm flipV="1">
                <a:off x="6664173" y="3738736"/>
                <a:ext cx="490695" cy="13000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380FD66-EAA2-EC4D-ABA5-3B917DDAB6C0}"/>
                  </a:ext>
                </a:extLst>
              </p:cNvPr>
              <p:cNvCxnSpPr>
                <a:cxnSpLocks/>
                <a:stCxn id="34" idx="6"/>
                <a:endCxn id="35" idx="2"/>
              </p:cNvCxnSpPr>
              <p:nvPr/>
            </p:nvCxnSpPr>
            <p:spPr>
              <a:xfrm flipV="1">
                <a:off x="6664173" y="3304984"/>
                <a:ext cx="490695" cy="17337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9495407-6D36-F44B-AA42-F8E0621E658C}"/>
                </a:ext>
              </a:extLst>
            </p:cNvPr>
            <p:cNvGrpSpPr/>
            <p:nvPr/>
          </p:nvGrpSpPr>
          <p:grpSpPr>
            <a:xfrm>
              <a:off x="7962331" y="3166430"/>
              <a:ext cx="293077" cy="2028085"/>
              <a:chOff x="3386297" y="2885103"/>
              <a:chExt cx="293077" cy="2028085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986DF63-E6C9-964D-B0CE-2634F2AD6D81}"/>
                  </a:ext>
                </a:extLst>
              </p:cNvPr>
              <p:cNvSpPr/>
              <p:nvPr/>
            </p:nvSpPr>
            <p:spPr>
              <a:xfrm>
                <a:off x="3386297" y="2885103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B90690E-7034-F543-98F9-AB312EFAB6FA}"/>
                  </a:ext>
                </a:extLst>
              </p:cNvPr>
              <p:cNvSpPr/>
              <p:nvPr/>
            </p:nvSpPr>
            <p:spPr>
              <a:xfrm>
                <a:off x="3386297" y="3318855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76599C5-6C08-F549-BE83-2A3BF8BE3763}"/>
                  </a:ext>
                </a:extLst>
              </p:cNvPr>
              <p:cNvSpPr/>
              <p:nvPr/>
            </p:nvSpPr>
            <p:spPr>
              <a:xfrm>
                <a:off x="3386297" y="3752607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954ABF8-8926-204E-8731-C933A1839611}"/>
                  </a:ext>
                </a:extLst>
              </p:cNvPr>
              <p:cNvSpPr/>
              <p:nvPr/>
            </p:nvSpPr>
            <p:spPr>
              <a:xfrm>
                <a:off x="3386297" y="4186359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2979D9C9-99F5-4946-9A00-0DA007062851}"/>
                  </a:ext>
                </a:extLst>
              </p:cNvPr>
              <p:cNvSpPr/>
              <p:nvPr/>
            </p:nvSpPr>
            <p:spPr>
              <a:xfrm>
                <a:off x="3386297" y="4620111"/>
                <a:ext cx="293077" cy="293077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C9CF3B0-18D6-7F43-85FD-4AC6140CC06F}"/>
                </a:ext>
              </a:extLst>
            </p:cNvPr>
            <p:cNvGrpSpPr/>
            <p:nvPr/>
          </p:nvGrpSpPr>
          <p:grpSpPr>
            <a:xfrm>
              <a:off x="7471636" y="3311743"/>
              <a:ext cx="490695" cy="1736234"/>
              <a:chOff x="7319236" y="3159343"/>
              <a:chExt cx="490695" cy="1736234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2ACB86F7-7DF1-164D-AED3-8AD5AA272AC5}"/>
                  </a:ext>
                </a:extLst>
              </p:cNvPr>
              <p:cNvCxnSpPr>
                <a:endCxn id="132" idx="2"/>
              </p:cNvCxnSpPr>
              <p:nvPr/>
            </p:nvCxnSpPr>
            <p:spPr>
              <a:xfrm>
                <a:off x="7319236" y="3159343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C488952-3C06-5043-BBBD-77A2350D775B}"/>
                  </a:ext>
                </a:extLst>
              </p:cNvPr>
              <p:cNvCxnSpPr>
                <a:cxnSpLocks/>
                <a:endCxn id="133" idx="2"/>
              </p:cNvCxnSpPr>
              <p:nvPr/>
            </p:nvCxnSpPr>
            <p:spPr>
              <a:xfrm>
                <a:off x="7319236" y="3159343"/>
                <a:ext cx="490695" cy="4349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028D0F1-C718-4D40-910C-152EED206954}"/>
                  </a:ext>
                </a:extLst>
              </p:cNvPr>
              <p:cNvCxnSpPr>
                <a:cxnSpLocks/>
                <a:endCxn id="134" idx="2"/>
              </p:cNvCxnSpPr>
              <p:nvPr/>
            </p:nvCxnSpPr>
            <p:spPr>
              <a:xfrm>
                <a:off x="7319236" y="3159343"/>
                <a:ext cx="490695" cy="8687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7574D772-5CC0-2E41-9868-15BE00EE2649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>
                <a:off x="7319236" y="3159343"/>
                <a:ext cx="490695" cy="13024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5CEFFAB8-FDBB-AB4E-AD79-C5354552F058}"/>
                  </a:ext>
                </a:extLst>
              </p:cNvPr>
              <p:cNvCxnSpPr>
                <a:cxnSpLocks/>
                <a:endCxn id="136" idx="2"/>
              </p:cNvCxnSpPr>
              <p:nvPr/>
            </p:nvCxnSpPr>
            <p:spPr>
              <a:xfrm>
                <a:off x="7319236" y="3159343"/>
                <a:ext cx="490695" cy="17362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BC55DEBD-711C-994B-968D-306A153F040D}"/>
                  </a:ext>
                </a:extLst>
              </p:cNvPr>
              <p:cNvCxnSpPr>
                <a:cxnSpLocks/>
                <a:endCxn id="136" idx="2"/>
              </p:cNvCxnSpPr>
              <p:nvPr/>
            </p:nvCxnSpPr>
            <p:spPr>
              <a:xfrm>
                <a:off x="7319236" y="3593095"/>
                <a:ext cx="490695" cy="13024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5395B236-878E-6F49-AFA8-9A5F8D398853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>
                <a:off x="7319236" y="3593095"/>
                <a:ext cx="490695" cy="8687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A716E4D-C912-AD4A-A21F-F1929FC3F39C}"/>
                  </a:ext>
                </a:extLst>
              </p:cNvPr>
              <p:cNvCxnSpPr>
                <a:cxnSpLocks/>
                <a:endCxn id="134" idx="2"/>
              </p:cNvCxnSpPr>
              <p:nvPr/>
            </p:nvCxnSpPr>
            <p:spPr>
              <a:xfrm>
                <a:off x="7319236" y="3593095"/>
                <a:ext cx="490695" cy="4349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A1AC4F8-7980-DE4C-B471-9EB319CEA68F}"/>
                  </a:ext>
                </a:extLst>
              </p:cNvPr>
              <p:cNvCxnSpPr>
                <a:cxnSpLocks/>
                <a:endCxn id="133" idx="2"/>
              </p:cNvCxnSpPr>
              <p:nvPr/>
            </p:nvCxnSpPr>
            <p:spPr>
              <a:xfrm>
                <a:off x="7319236" y="3593095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D01AC116-EB59-9E40-93BF-5E0C3C3E36DB}"/>
                  </a:ext>
                </a:extLst>
              </p:cNvPr>
              <p:cNvCxnSpPr>
                <a:cxnSpLocks/>
                <a:endCxn id="132" idx="2"/>
              </p:cNvCxnSpPr>
              <p:nvPr/>
            </p:nvCxnSpPr>
            <p:spPr>
              <a:xfrm flipV="1">
                <a:off x="7319236" y="3160569"/>
                <a:ext cx="490695" cy="4325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170DBD96-4B44-FB43-BD26-87F2D386234D}"/>
                  </a:ext>
                </a:extLst>
              </p:cNvPr>
              <p:cNvCxnSpPr>
                <a:cxnSpLocks/>
                <a:endCxn id="132" idx="2"/>
              </p:cNvCxnSpPr>
              <p:nvPr/>
            </p:nvCxnSpPr>
            <p:spPr>
              <a:xfrm flipV="1">
                <a:off x="7319236" y="3160569"/>
                <a:ext cx="490695" cy="8662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B562B79F-BEEC-7B4B-BB94-622ACE6A6665}"/>
                  </a:ext>
                </a:extLst>
              </p:cNvPr>
              <p:cNvCxnSpPr>
                <a:cxnSpLocks/>
                <a:endCxn id="133" idx="2"/>
              </p:cNvCxnSpPr>
              <p:nvPr/>
            </p:nvCxnSpPr>
            <p:spPr>
              <a:xfrm flipV="1">
                <a:off x="7319236" y="3594321"/>
                <a:ext cx="490695" cy="4325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6E5A8425-794C-664A-8141-CF7BBDC4DBC3}"/>
                  </a:ext>
                </a:extLst>
              </p:cNvPr>
              <p:cNvCxnSpPr>
                <a:cxnSpLocks/>
                <a:endCxn id="134" idx="2"/>
              </p:cNvCxnSpPr>
              <p:nvPr/>
            </p:nvCxnSpPr>
            <p:spPr>
              <a:xfrm>
                <a:off x="7319236" y="4026847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566425E8-00FC-F341-AF48-3EF3557BEBD3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>
                <a:off x="7319236" y="4026847"/>
                <a:ext cx="490695" cy="4349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8BE14D2B-FE7B-D340-A7A6-75FBC0E9F155}"/>
                  </a:ext>
                </a:extLst>
              </p:cNvPr>
              <p:cNvCxnSpPr>
                <a:cxnSpLocks/>
                <a:endCxn id="136" idx="2"/>
              </p:cNvCxnSpPr>
              <p:nvPr/>
            </p:nvCxnSpPr>
            <p:spPr>
              <a:xfrm>
                <a:off x="7319236" y="4026847"/>
                <a:ext cx="490695" cy="8687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AA30277C-0F98-DA46-AC14-05F6F88068B4}"/>
                  </a:ext>
                </a:extLst>
              </p:cNvPr>
              <p:cNvCxnSpPr>
                <a:cxnSpLocks/>
                <a:endCxn id="132" idx="2"/>
              </p:cNvCxnSpPr>
              <p:nvPr/>
            </p:nvCxnSpPr>
            <p:spPr>
              <a:xfrm flipV="1">
                <a:off x="7319236" y="3160569"/>
                <a:ext cx="490695" cy="13000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44671C52-5A3E-F84A-BBE8-5B064B0D461F}"/>
                  </a:ext>
                </a:extLst>
              </p:cNvPr>
              <p:cNvCxnSpPr>
                <a:cxnSpLocks/>
                <a:endCxn id="133" idx="2"/>
              </p:cNvCxnSpPr>
              <p:nvPr/>
            </p:nvCxnSpPr>
            <p:spPr>
              <a:xfrm flipV="1">
                <a:off x="7319236" y="3594321"/>
                <a:ext cx="490695" cy="8662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2A55EA59-2070-3443-AB8A-B8F7D115C530}"/>
                  </a:ext>
                </a:extLst>
              </p:cNvPr>
              <p:cNvCxnSpPr>
                <a:cxnSpLocks/>
                <a:endCxn id="134" idx="2"/>
              </p:cNvCxnSpPr>
              <p:nvPr/>
            </p:nvCxnSpPr>
            <p:spPr>
              <a:xfrm flipV="1">
                <a:off x="7319236" y="4028073"/>
                <a:ext cx="490695" cy="4325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8B10B87A-81F3-9F4B-B15C-562376EC04B2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>
                <a:off x="7319236" y="4460599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9B922B83-CDA6-EB48-9055-122158E43DE3}"/>
                  </a:ext>
                </a:extLst>
              </p:cNvPr>
              <p:cNvCxnSpPr>
                <a:cxnSpLocks/>
                <a:endCxn id="136" idx="2"/>
              </p:cNvCxnSpPr>
              <p:nvPr/>
            </p:nvCxnSpPr>
            <p:spPr>
              <a:xfrm>
                <a:off x="7319236" y="4460599"/>
                <a:ext cx="490695" cy="4349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C59413D0-E7F3-4341-B311-406746751861}"/>
                  </a:ext>
                </a:extLst>
              </p:cNvPr>
              <p:cNvCxnSpPr>
                <a:cxnSpLocks/>
                <a:endCxn id="136" idx="2"/>
              </p:cNvCxnSpPr>
              <p:nvPr/>
            </p:nvCxnSpPr>
            <p:spPr>
              <a:xfrm>
                <a:off x="7319236" y="4894351"/>
                <a:ext cx="490695" cy="12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FCDD18CB-5741-3B4C-A2C9-1E056B2165A0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 flipV="1">
                <a:off x="7319236" y="4461825"/>
                <a:ext cx="490695" cy="4325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3BD47112-5A86-AA40-A304-4659B1F34CF2}"/>
                  </a:ext>
                </a:extLst>
              </p:cNvPr>
              <p:cNvCxnSpPr>
                <a:cxnSpLocks/>
                <a:endCxn id="134" idx="2"/>
              </p:cNvCxnSpPr>
              <p:nvPr/>
            </p:nvCxnSpPr>
            <p:spPr>
              <a:xfrm flipV="1">
                <a:off x="7319236" y="4028073"/>
                <a:ext cx="490695" cy="86627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F94B80C0-43E6-A941-88AD-07E55DC023F7}"/>
                  </a:ext>
                </a:extLst>
              </p:cNvPr>
              <p:cNvCxnSpPr>
                <a:cxnSpLocks/>
                <a:endCxn id="133" idx="2"/>
              </p:cNvCxnSpPr>
              <p:nvPr/>
            </p:nvCxnSpPr>
            <p:spPr>
              <a:xfrm flipV="1">
                <a:off x="7319236" y="3594321"/>
                <a:ext cx="490695" cy="13000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47225B2C-66C0-3948-9279-D648E2B2BBF1}"/>
                  </a:ext>
                </a:extLst>
              </p:cNvPr>
              <p:cNvCxnSpPr>
                <a:cxnSpLocks/>
                <a:endCxn id="132" idx="2"/>
              </p:cNvCxnSpPr>
              <p:nvPr/>
            </p:nvCxnSpPr>
            <p:spPr>
              <a:xfrm flipV="1">
                <a:off x="7319236" y="3160569"/>
                <a:ext cx="490695" cy="17337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E654051B-CAE1-D448-8A52-9C5A7AD537CD}"/>
                </a:ext>
              </a:extLst>
            </p:cNvPr>
            <p:cNvSpPr txBox="1"/>
            <p:nvPr/>
          </p:nvSpPr>
          <p:spPr>
            <a:xfrm>
              <a:off x="6805943" y="2651131"/>
              <a:ext cx="1041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Hidden</a:t>
              </a:r>
              <a:br>
                <a:rPr lang="en-US" sz="1600" dirty="0"/>
              </a:br>
              <a:r>
                <a:rPr lang="en-US" sz="1600" dirty="0"/>
                <a:t>layer</a:t>
              </a:r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348AC551-F47E-DD45-B34A-0098033A11FC}"/>
              </a:ext>
            </a:extLst>
          </p:cNvPr>
          <p:cNvSpPr txBox="1"/>
          <p:nvPr/>
        </p:nvSpPr>
        <p:spPr>
          <a:xfrm>
            <a:off x="3799827" y="5206794"/>
            <a:ext cx="71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Loss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47B6132-DB38-C74E-BA41-E954A91A82ED}"/>
              </a:ext>
            </a:extLst>
          </p:cNvPr>
          <p:cNvSpPr txBox="1"/>
          <p:nvPr/>
        </p:nvSpPr>
        <p:spPr>
          <a:xfrm>
            <a:off x="9750376" y="4538992"/>
            <a:ext cx="227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What Loss?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5695A-1DE4-CD40-A41C-200926F1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4CBE7-41CE-8146-9245-E77E2334DE63}"/>
              </a:ext>
            </a:extLst>
          </p:cNvPr>
          <p:cNvSpPr txBox="1"/>
          <p:nvPr/>
        </p:nvSpPr>
        <p:spPr>
          <a:xfrm>
            <a:off x="2176670" y="498864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C1A978-490A-2E4E-9830-EA6E6EBB7228}"/>
              </a:ext>
            </a:extLst>
          </p:cNvPr>
          <p:cNvGrpSpPr/>
          <p:nvPr/>
        </p:nvGrpSpPr>
        <p:grpSpPr>
          <a:xfrm>
            <a:off x="8362249" y="3225967"/>
            <a:ext cx="1235999" cy="1946277"/>
            <a:chOff x="8362249" y="3225967"/>
            <a:chExt cx="1235999" cy="1946277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570E5A0-069F-2345-B401-C46609ED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2249" y="4051809"/>
              <a:ext cx="333524" cy="333524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9AED8E20-302D-F64D-A705-5486B636D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768"/>
            <a:stretch/>
          </p:blipFill>
          <p:spPr>
            <a:xfrm>
              <a:off x="8659324" y="3225967"/>
              <a:ext cx="938924" cy="19462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24FFF-73CC-4245-A4C3-22D6C81696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7896" y="1663396"/>
            <a:ext cx="1252654" cy="3385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C94F0-0268-014F-BEC2-BC570E364E32}"/>
              </a:ext>
            </a:extLst>
          </p:cNvPr>
          <p:cNvGrpSpPr/>
          <p:nvPr/>
        </p:nvGrpSpPr>
        <p:grpSpPr>
          <a:xfrm>
            <a:off x="5353647" y="1569683"/>
            <a:ext cx="4718606" cy="461665"/>
            <a:chOff x="5353647" y="1569683"/>
            <a:chExt cx="4718606" cy="461665"/>
          </a:xfrm>
        </p:grpSpPr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1D4B728-F6B8-AB47-941E-332012297F96}"/>
                </a:ext>
              </a:extLst>
            </p:cNvPr>
            <p:cNvSpPr txBox="1"/>
            <p:nvPr/>
          </p:nvSpPr>
          <p:spPr>
            <a:xfrm>
              <a:off x="5353647" y="1569683"/>
              <a:ext cx="3636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Unsupervised </a:t>
              </a:r>
              <a:r>
                <a:rPr lang="en-US" sz="2400" b="1" u="sng" dirty="0"/>
                <a:t>Encoder</a:t>
              </a:r>
              <a:r>
                <a:rPr lang="en-US" sz="2400" b="1" dirty="0"/>
                <a:t>: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E20596-2F23-D444-AFBC-1DA919A99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32783" y="1669345"/>
              <a:ext cx="1239470" cy="282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1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14A26-71BF-D545-BD02-96D89F92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</a:t>
            </a:fld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94FC6ED-357C-0444-9874-171A19B88D7D}"/>
              </a:ext>
            </a:extLst>
          </p:cNvPr>
          <p:cNvGrpSpPr/>
          <p:nvPr/>
        </p:nvGrpSpPr>
        <p:grpSpPr>
          <a:xfrm>
            <a:off x="330316" y="1868218"/>
            <a:ext cx="6809175" cy="646331"/>
            <a:chOff x="330316" y="1868218"/>
            <a:chExt cx="6809175" cy="6463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B1018C-90B6-A447-B7FA-092B963F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589" y="2042252"/>
              <a:ext cx="4761902" cy="34278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F03DC3-C7FF-1E4E-865E-6E669ABA30E6}"/>
                </a:ext>
              </a:extLst>
            </p:cNvPr>
            <p:cNvSpPr txBox="1"/>
            <p:nvPr/>
          </p:nvSpPr>
          <p:spPr>
            <a:xfrm>
              <a:off x="330316" y="1868218"/>
              <a:ext cx="2047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Given for training: </a:t>
              </a:r>
              <a:br>
                <a:rPr lang="en-US" dirty="0"/>
              </a:br>
              <a:r>
                <a:rPr lang="en-US" dirty="0"/>
                <a:t>Input &amp; label</a:t>
              </a:r>
              <a:endParaRPr lang="en-US" sz="14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7044C1C-90DF-2F4B-8343-E96D7A612B31}"/>
              </a:ext>
            </a:extLst>
          </p:cNvPr>
          <p:cNvGrpSpPr/>
          <p:nvPr/>
        </p:nvGrpSpPr>
        <p:grpSpPr>
          <a:xfrm>
            <a:off x="3566324" y="4595234"/>
            <a:ext cx="973845" cy="255911"/>
            <a:chOff x="3320249" y="4300307"/>
            <a:chExt cx="973845" cy="255911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2DCC7C9-6341-BF48-B13F-A8FFCA8FC5FC}"/>
                </a:ext>
              </a:extLst>
            </p:cNvPr>
            <p:cNvCxnSpPr>
              <a:cxnSpLocks/>
            </p:cNvCxnSpPr>
            <p:nvPr/>
          </p:nvCxnSpPr>
          <p:spPr>
            <a:xfrm>
              <a:off x="3320249" y="4300307"/>
              <a:ext cx="95878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6E0EDFB-42A0-134E-9D6C-FD0F2B920958}"/>
                </a:ext>
              </a:extLst>
            </p:cNvPr>
            <p:cNvCxnSpPr>
              <a:cxnSpLocks/>
            </p:cNvCxnSpPr>
            <p:nvPr/>
          </p:nvCxnSpPr>
          <p:spPr>
            <a:xfrm>
              <a:off x="4294094" y="4372081"/>
              <a:ext cx="0" cy="18413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40111E2-E036-EF40-8F28-9EF65F19A0A9}"/>
              </a:ext>
            </a:extLst>
          </p:cNvPr>
          <p:cNvGrpSpPr/>
          <p:nvPr/>
        </p:nvGrpSpPr>
        <p:grpSpPr>
          <a:xfrm>
            <a:off x="432675" y="3036591"/>
            <a:ext cx="3347066" cy="3231422"/>
            <a:chOff x="432675" y="3036591"/>
            <a:chExt cx="3347066" cy="3231422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89B4612-3BFF-6D42-852A-FB735FBD43D8}"/>
                </a:ext>
              </a:extLst>
            </p:cNvPr>
            <p:cNvGrpSpPr/>
            <p:nvPr/>
          </p:nvGrpSpPr>
          <p:grpSpPr>
            <a:xfrm>
              <a:off x="2738335" y="3819082"/>
              <a:ext cx="1041406" cy="1032063"/>
              <a:chOff x="2738335" y="3819082"/>
              <a:chExt cx="1041406" cy="1032063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0E602A9-0AF6-4748-A38C-4BAC233BA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3065" y="4284424"/>
                <a:ext cx="291947" cy="566721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EAEFC82-2EE0-9A4A-8E85-9A7D5E6D11C4}"/>
                  </a:ext>
                </a:extLst>
              </p:cNvPr>
              <p:cNvSpPr txBox="1"/>
              <p:nvPr/>
            </p:nvSpPr>
            <p:spPr>
              <a:xfrm>
                <a:off x="2738335" y="3819082"/>
                <a:ext cx="10414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Prediction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AF1FC36-2A28-B049-9A15-2FB508BC0A5F}"/>
                </a:ext>
              </a:extLst>
            </p:cNvPr>
            <p:cNvGrpSpPr/>
            <p:nvPr/>
          </p:nvGrpSpPr>
          <p:grpSpPr>
            <a:xfrm>
              <a:off x="432675" y="4053187"/>
              <a:ext cx="639084" cy="666129"/>
              <a:chOff x="432675" y="4053187"/>
              <a:chExt cx="639084" cy="6661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D0B5A39-B1C3-5144-9AB9-18DE9E7C4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814" y="4457089"/>
                <a:ext cx="293077" cy="262227"/>
              </a:xfrm>
              <a:prstGeom prst="rect">
                <a:avLst/>
              </a:pr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BBA957D-3CA1-314E-8B45-7F55ED044AC9}"/>
                  </a:ext>
                </a:extLst>
              </p:cNvPr>
              <p:cNvSpPr txBox="1"/>
              <p:nvPr/>
            </p:nvSpPr>
            <p:spPr>
              <a:xfrm>
                <a:off x="432675" y="4053187"/>
                <a:ext cx="639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Input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A6BD09E-87AE-6342-BDDB-8AF0F99FA580}"/>
                </a:ext>
              </a:extLst>
            </p:cNvPr>
            <p:cNvGrpSpPr/>
            <p:nvPr/>
          </p:nvGrpSpPr>
          <p:grpSpPr>
            <a:xfrm>
              <a:off x="1132738" y="3036591"/>
              <a:ext cx="1884312" cy="3231422"/>
              <a:chOff x="1132738" y="3036591"/>
              <a:chExt cx="1884312" cy="3231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8D99AF3-D0A7-D34C-8618-38584CE04207}"/>
                  </a:ext>
                </a:extLst>
              </p:cNvPr>
              <p:cNvGrpSpPr/>
              <p:nvPr/>
            </p:nvGrpSpPr>
            <p:grpSpPr>
              <a:xfrm>
                <a:off x="1132738" y="3549524"/>
                <a:ext cx="293077" cy="2028085"/>
                <a:chOff x="2602525" y="2883877"/>
                <a:chExt cx="293077" cy="202808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34A6D71-6C0A-EF42-938C-A8E44AB9C535}"/>
                    </a:ext>
                  </a:extLst>
                </p:cNvPr>
                <p:cNvSpPr/>
                <p:nvPr/>
              </p:nvSpPr>
              <p:spPr>
                <a:xfrm>
                  <a:off x="2602525" y="2883877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9D066EE-9292-F743-9A1C-884E5A329EF7}"/>
                    </a:ext>
                  </a:extLst>
                </p:cNvPr>
                <p:cNvSpPr/>
                <p:nvPr/>
              </p:nvSpPr>
              <p:spPr>
                <a:xfrm>
                  <a:off x="2602525" y="3317629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B19A4B1-C506-214E-A943-D3BB8E6B2BE8}"/>
                    </a:ext>
                  </a:extLst>
                </p:cNvPr>
                <p:cNvSpPr/>
                <p:nvPr/>
              </p:nvSpPr>
              <p:spPr>
                <a:xfrm>
                  <a:off x="2602525" y="3751381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489553E-EA4F-CD48-93CD-5318CD6CD75D}"/>
                    </a:ext>
                  </a:extLst>
                </p:cNvPr>
                <p:cNvSpPr/>
                <p:nvPr/>
              </p:nvSpPr>
              <p:spPr>
                <a:xfrm>
                  <a:off x="2602525" y="4185133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CA992E9-9CAC-B74F-BA77-18383358F75A}"/>
                    </a:ext>
                  </a:extLst>
                </p:cNvPr>
                <p:cNvSpPr/>
                <p:nvPr/>
              </p:nvSpPr>
              <p:spPr>
                <a:xfrm>
                  <a:off x="2602525" y="4618885"/>
                  <a:ext cx="293077" cy="2930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AA1C3FA-E051-694E-A233-50807CB304A9}"/>
                  </a:ext>
                </a:extLst>
              </p:cNvPr>
              <p:cNvGrpSpPr/>
              <p:nvPr/>
            </p:nvGrpSpPr>
            <p:grpSpPr>
              <a:xfrm>
                <a:off x="1916510" y="3550750"/>
                <a:ext cx="293077" cy="2028085"/>
                <a:chOff x="3386297" y="2885103"/>
                <a:chExt cx="293077" cy="2028085"/>
              </a:xfrm>
              <a:solidFill>
                <a:schemeClr val="accent1"/>
              </a:solidFill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6ECB6B8-2119-7749-B301-72A0B4C997B1}"/>
                    </a:ext>
                  </a:extLst>
                </p:cNvPr>
                <p:cNvSpPr/>
                <p:nvPr/>
              </p:nvSpPr>
              <p:spPr>
                <a:xfrm>
                  <a:off x="3386297" y="2885103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148590D-A0D6-5541-9A4C-B32534D07A05}"/>
                    </a:ext>
                  </a:extLst>
                </p:cNvPr>
                <p:cNvSpPr/>
                <p:nvPr/>
              </p:nvSpPr>
              <p:spPr>
                <a:xfrm>
                  <a:off x="3386297" y="3318855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79BFF2A-E0BB-5B4C-A3DF-AE5B0413EF79}"/>
                    </a:ext>
                  </a:extLst>
                </p:cNvPr>
                <p:cNvSpPr/>
                <p:nvPr/>
              </p:nvSpPr>
              <p:spPr>
                <a:xfrm>
                  <a:off x="3386297" y="3752607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2D9F37E-8E06-8846-AD3C-26F0E05C7786}"/>
                    </a:ext>
                  </a:extLst>
                </p:cNvPr>
                <p:cNvSpPr/>
                <p:nvPr/>
              </p:nvSpPr>
              <p:spPr>
                <a:xfrm>
                  <a:off x="3386297" y="4186359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2F97E24-DE1C-2644-97CB-0F6373CA6AC5}"/>
                    </a:ext>
                  </a:extLst>
                </p:cNvPr>
                <p:cNvSpPr/>
                <p:nvPr/>
              </p:nvSpPr>
              <p:spPr>
                <a:xfrm>
                  <a:off x="3386297" y="4620111"/>
                  <a:ext cx="293077" cy="293077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2309C80-1CD5-5F45-8E9E-16F0A7823A38}"/>
                  </a:ext>
                </a:extLst>
              </p:cNvPr>
              <p:cNvGrpSpPr/>
              <p:nvPr/>
            </p:nvGrpSpPr>
            <p:grpSpPr>
              <a:xfrm>
                <a:off x="1425815" y="3696063"/>
                <a:ext cx="490695" cy="1736234"/>
                <a:chOff x="1273415" y="3543663"/>
                <a:chExt cx="490695" cy="1736234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921868CD-E2C9-8748-9CBD-1DE5027011A9}"/>
                    </a:ext>
                  </a:extLst>
                </p:cNvPr>
                <p:cNvCxnSpPr>
                  <a:stCxn id="18" idx="6"/>
                  <a:endCxn id="29" idx="2"/>
                </p:cNvCxnSpPr>
                <p:nvPr/>
              </p:nvCxnSpPr>
              <p:spPr>
                <a:xfrm>
                  <a:off x="1273415" y="3543663"/>
                  <a:ext cx="490695" cy="12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7059C5FE-A66F-B047-9841-28B49EA4CA7C}"/>
                    </a:ext>
                  </a:extLst>
                </p:cNvPr>
                <p:cNvCxnSpPr>
                  <a:cxnSpLocks/>
                  <a:stCxn id="18" idx="6"/>
                  <a:endCxn id="30" idx="2"/>
                </p:cNvCxnSpPr>
                <p:nvPr/>
              </p:nvCxnSpPr>
              <p:spPr>
                <a:xfrm>
                  <a:off x="1273415" y="3543663"/>
                  <a:ext cx="490695" cy="43497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A5296D61-22EB-F646-81D0-C07D8B155A49}"/>
                    </a:ext>
                  </a:extLst>
                </p:cNvPr>
                <p:cNvCxnSpPr>
                  <a:cxnSpLocks/>
                  <a:stCxn id="18" idx="6"/>
                  <a:endCxn id="31" idx="2"/>
                </p:cNvCxnSpPr>
                <p:nvPr/>
              </p:nvCxnSpPr>
              <p:spPr>
                <a:xfrm>
                  <a:off x="1273415" y="3543663"/>
                  <a:ext cx="490695" cy="86873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3B14B981-35DE-7646-82DE-F8A1ECCC6028}"/>
                    </a:ext>
                  </a:extLst>
                </p:cNvPr>
                <p:cNvCxnSpPr>
                  <a:cxnSpLocks/>
                  <a:stCxn id="18" idx="6"/>
                  <a:endCxn id="32" idx="2"/>
                </p:cNvCxnSpPr>
                <p:nvPr/>
              </p:nvCxnSpPr>
              <p:spPr>
                <a:xfrm>
                  <a:off x="1273415" y="3543663"/>
                  <a:ext cx="490695" cy="13024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C5DC2B18-C580-3A40-BA68-FE625D748A6A}"/>
                    </a:ext>
                  </a:extLst>
                </p:cNvPr>
                <p:cNvCxnSpPr>
                  <a:cxnSpLocks/>
                  <a:stCxn id="18" idx="6"/>
                  <a:endCxn id="33" idx="2"/>
                </p:cNvCxnSpPr>
                <p:nvPr/>
              </p:nvCxnSpPr>
              <p:spPr>
                <a:xfrm>
                  <a:off x="1273415" y="3543663"/>
                  <a:ext cx="490695" cy="173623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F5400D86-286A-5E40-BCBC-1DBCD4C5597A}"/>
                    </a:ext>
                  </a:extLst>
                </p:cNvPr>
                <p:cNvCxnSpPr>
                  <a:cxnSpLocks/>
                  <a:stCxn id="19" idx="6"/>
                  <a:endCxn id="33" idx="2"/>
                </p:cNvCxnSpPr>
                <p:nvPr/>
              </p:nvCxnSpPr>
              <p:spPr>
                <a:xfrm>
                  <a:off x="1273415" y="3977415"/>
                  <a:ext cx="490695" cy="13024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94A7FC3-C11C-4544-AB5F-1A69E427DFE3}"/>
                    </a:ext>
                  </a:extLst>
                </p:cNvPr>
                <p:cNvCxnSpPr>
                  <a:cxnSpLocks/>
                  <a:stCxn id="19" idx="6"/>
                  <a:endCxn id="32" idx="2"/>
                </p:cNvCxnSpPr>
                <p:nvPr/>
              </p:nvCxnSpPr>
              <p:spPr>
                <a:xfrm>
                  <a:off x="1273415" y="3977415"/>
                  <a:ext cx="490695" cy="86873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9AA938A-32CE-674C-8C83-CA1E50EA3A4B}"/>
                    </a:ext>
                  </a:extLst>
                </p:cNvPr>
                <p:cNvCxnSpPr>
                  <a:cxnSpLocks/>
                  <a:stCxn id="19" idx="6"/>
                  <a:endCxn id="31" idx="2"/>
                </p:cNvCxnSpPr>
                <p:nvPr/>
              </p:nvCxnSpPr>
              <p:spPr>
                <a:xfrm>
                  <a:off x="1273415" y="3977415"/>
                  <a:ext cx="490695" cy="43497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4F5FF41-3CC8-2B48-A5D0-19105802A067}"/>
                    </a:ext>
                  </a:extLst>
                </p:cNvPr>
                <p:cNvCxnSpPr>
                  <a:cxnSpLocks/>
                  <a:stCxn id="19" idx="6"/>
                  <a:endCxn id="30" idx="2"/>
                </p:cNvCxnSpPr>
                <p:nvPr/>
              </p:nvCxnSpPr>
              <p:spPr>
                <a:xfrm>
                  <a:off x="1273415" y="3977415"/>
                  <a:ext cx="490695" cy="12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E4A09571-80AE-134E-96C5-0B796A096E11}"/>
                    </a:ext>
                  </a:extLst>
                </p:cNvPr>
                <p:cNvCxnSpPr>
                  <a:cxnSpLocks/>
                  <a:stCxn id="19" idx="6"/>
                  <a:endCxn id="29" idx="2"/>
                </p:cNvCxnSpPr>
                <p:nvPr/>
              </p:nvCxnSpPr>
              <p:spPr>
                <a:xfrm flipV="1">
                  <a:off x="1273415" y="3544889"/>
                  <a:ext cx="490695" cy="4325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BB47FE88-AF84-EC4F-955C-C4FEB24AB2FA}"/>
                    </a:ext>
                  </a:extLst>
                </p:cNvPr>
                <p:cNvCxnSpPr>
                  <a:cxnSpLocks/>
                  <a:stCxn id="20" idx="6"/>
                  <a:endCxn id="29" idx="2"/>
                </p:cNvCxnSpPr>
                <p:nvPr/>
              </p:nvCxnSpPr>
              <p:spPr>
                <a:xfrm flipV="1">
                  <a:off x="1273415" y="3544889"/>
                  <a:ext cx="490695" cy="86627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E213BDE1-9084-884A-9CA9-091F7D9F8015}"/>
                    </a:ext>
                  </a:extLst>
                </p:cNvPr>
                <p:cNvCxnSpPr>
                  <a:cxnSpLocks/>
                  <a:stCxn id="20" idx="6"/>
                  <a:endCxn id="30" idx="2"/>
                </p:cNvCxnSpPr>
                <p:nvPr/>
              </p:nvCxnSpPr>
              <p:spPr>
                <a:xfrm flipV="1">
                  <a:off x="1273415" y="3978641"/>
                  <a:ext cx="490695" cy="4325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FBD45EF3-5A48-A54B-BE73-FB3241DB19CF}"/>
                    </a:ext>
                  </a:extLst>
                </p:cNvPr>
                <p:cNvCxnSpPr>
                  <a:cxnSpLocks/>
                  <a:stCxn id="20" idx="6"/>
                  <a:endCxn id="31" idx="2"/>
                </p:cNvCxnSpPr>
                <p:nvPr/>
              </p:nvCxnSpPr>
              <p:spPr>
                <a:xfrm>
                  <a:off x="1273415" y="4411167"/>
                  <a:ext cx="490695" cy="12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762504E-85E4-DF4A-9BE3-9E5C394718FD}"/>
                    </a:ext>
                  </a:extLst>
                </p:cNvPr>
                <p:cNvCxnSpPr>
                  <a:cxnSpLocks/>
                  <a:stCxn id="20" idx="6"/>
                  <a:endCxn id="32" idx="2"/>
                </p:cNvCxnSpPr>
                <p:nvPr/>
              </p:nvCxnSpPr>
              <p:spPr>
                <a:xfrm>
                  <a:off x="1273415" y="4411167"/>
                  <a:ext cx="490695" cy="43497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B4A90B14-F626-5448-8904-CCB1E857D109}"/>
                    </a:ext>
                  </a:extLst>
                </p:cNvPr>
                <p:cNvCxnSpPr>
                  <a:cxnSpLocks/>
                  <a:stCxn id="20" idx="6"/>
                  <a:endCxn id="33" idx="2"/>
                </p:cNvCxnSpPr>
                <p:nvPr/>
              </p:nvCxnSpPr>
              <p:spPr>
                <a:xfrm>
                  <a:off x="1273415" y="4411167"/>
                  <a:ext cx="490695" cy="86873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1AE6C963-CBF6-B140-A961-450707BB8B97}"/>
                    </a:ext>
                  </a:extLst>
                </p:cNvPr>
                <p:cNvCxnSpPr>
                  <a:cxnSpLocks/>
                  <a:stCxn id="24" idx="6"/>
                  <a:endCxn id="29" idx="2"/>
                </p:cNvCxnSpPr>
                <p:nvPr/>
              </p:nvCxnSpPr>
              <p:spPr>
                <a:xfrm flipV="1">
                  <a:off x="1273415" y="3544889"/>
                  <a:ext cx="490695" cy="130003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A0B79A1-64B7-9E43-B22F-A70093DC9FB7}"/>
                    </a:ext>
                  </a:extLst>
                </p:cNvPr>
                <p:cNvCxnSpPr>
                  <a:cxnSpLocks/>
                  <a:stCxn id="24" idx="6"/>
                  <a:endCxn id="30" idx="2"/>
                </p:cNvCxnSpPr>
                <p:nvPr/>
              </p:nvCxnSpPr>
              <p:spPr>
                <a:xfrm flipV="1">
                  <a:off x="1273415" y="3978641"/>
                  <a:ext cx="490695" cy="86627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6450F77D-27FA-D547-B9C7-4CB993FEB8D4}"/>
                    </a:ext>
                  </a:extLst>
                </p:cNvPr>
                <p:cNvCxnSpPr>
                  <a:cxnSpLocks/>
                  <a:stCxn id="24" idx="6"/>
                  <a:endCxn id="31" idx="2"/>
                </p:cNvCxnSpPr>
                <p:nvPr/>
              </p:nvCxnSpPr>
              <p:spPr>
                <a:xfrm flipV="1">
                  <a:off x="1273415" y="4412393"/>
                  <a:ext cx="490695" cy="4325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15DFBD4F-DF06-A743-8B9C-B379D0C5E1FF}"/>
                    </a:ext>
                  </a:extLst>
                </p:cNvPr>
                <p:cNvCxnSpPr>
                  <a:cxnSpLocks/>
                  <a:stCxn id="24" idx="6"/>
                  <a:endCxn id="32" idx="2"/>
                </p:cNvCxnSpPr>
                <p:nvPr/>
              </p:nvCxnSpPr>
              <p:spPr>
                <a:xfrm>
                  <a:off x="1273415" y="4844919"/>
                  <a:ext cx="490695" cy="12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7EB0863-3B48-054E-8AF0-5A7E86304B10}"/>
                    </a:ext>
                  </a:extLst>
                </p:cNvPr>
                <p:cNvCxnSpPr>
                  <a:cxnSpLocks/>
                  <a:stCxn id="24" idx="6"/>
                  <a:endCxn id="33" idx="2"/>
                </p:cNvCxnSpPr>
                <p:nvPr/>
              </p:nvCxnSpPr>
              <p:spPr>
                <a:xfrm>
                  <a:off x="1273415" y="4844919"/>
                  <a:ext cx="490695" cy="43497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1AEE8F11-2B29-F941-AEFB-D25B7C9B6152}"/>
                    </a:ext>
                  </a:extLst>
                </p:cNvPr>
                <p:cNvCxnSpPr>
                  <a:cxnSpLocks/>
                  <a:stCxn id="26" idx="6"/>
                  <a:endCxn id="33" idx="2"/>
                </p:cNvCxnSpPr>
                <p:nvPr/>
              </p:nvCxnSpPr>
              <p:spPr>
                <a:xfrm>
                  <a:off x="1273415" y="5278671"/>
                  <a:ext cx="490695" cy="12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46CB3641-441A-D84A-B857-0F90FFB3A094}"/>
                    </a:ext>
                  </a:extLst>
                </p:cNvPr>
                <p:cNvCxnSpPr>
                  <a:cxnSpLocks/>
                  <a:stCxn id="26" idx="6"/>
                  <a:endCxn id="32" idx="2"/>
                </p:cNvCxnSpPr>
                <p:nvPr/>
              </p:nvCxnSpPr>
              <p:spPr>
                <a:xfrm flipV="1">
                  <a:off x="1273415" y="4846145"/>
                  <a:ext cx="490695" cy="4325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BFE89E23-3573-564F-8025-BC038F5120F5}"/>
                    </a:ext>
                  </a:extLst>
                </p:cNvPr>
                <p:cNvCxnSpPr>
                  <a:cxnSpLocks/>
                  <a:stCxn id="26" idx="6"/>
                  <a:endCxn id="31" idx="2"/>
                </p:cNvCxnSpPr>
                <p:nvPr/>
              </p:nvCxnSpPr>
              <p:spPr>
                <a:xfrm flipV="1">
                  <a:off x="1273415" y="4412393"/>
                  <a:ext cx="490695" cy="86627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80CDE271-C31C-944E-B81B-EBF84887EE2A}"/>
                    </a:ext>
                  </a:extLst>
                </p:cNvPr>
                <p:cNvCxnSpPr>
                  <a:cxnSpLocks/>
                  <a:stCxn id="26" idx="6"/>
                  <a:endCxn id="30" idx="2"/>
                </p:cNvCxnSpPr>
                <p:nvPr/>
              </p:nvCxnSpPr>
              <p:spPr>
                <a:xfrm flipV="1">
                  <a:off x="1273415" y="3978641"/>
                  <a:ext cx="490695" cy="130003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D3CD0537-DD28-7746-BB7F-8BC9A229F256}"/>
                    </a:ext>
                  </a:extLst>
                </p:cNvPr>
                <p:cNvCxnSpPr>
                  <a:cxnSpLocks/>
                  <a:stCxn id="26" idx="6"/>
                  <a:endCxn id="29" idx="2"/>
                </p:cNvCxnSpPr>
                <p:nvPr/>
              </p:nvCxnSpPr>
              <p:spPr>
                <a:xfrm flipV="1">
                  <a:off x="1273415" y="3544889"/>
                  <a:ext cx="490695" cy="17337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2044084-AE26-EB4E-914F-8375CF8EE094}"/>
                  </a:ext>
                </a:extLst>
              </p:cNvPr>
              <p:cNvSpPr/>
              <p:nvPr/>
            </p:nvSpPr>
            <p:spPr>
              <a:xfrm>
                <a:off x="2723973" y="4426239"/>
                <a:ext cx="293077" cy="293077"/>
              </a:xfrm>
              <a:prstGeom prst="ellipse">
                <a:avLst/>
              </a:prstGeom>
              <a:solidFill>
                <a:srgbClr val="FF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FD235BA-182A-D341-A481-79F99052CD81}"/>
                  </a:ext>
                </a:extLst>
              </p:cNvPr>
              <p:cNvGrpSpPr/>
              <p:nvPr/>
            </p:nvGrpSpPr>
            <p:grpSpPr>
              <a:xfrm>
                <a:off x="2233278" y="3704048"/>
                <a:ext cx="490695" cy="1735008"/>
                <a:chOff x="1928478" y="3399248"/>
                <a:chExt cx="490695" cy="1735008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2058A0A9-7864-A646-9C05-DA1E71E47BDA}"/>
                    </a:ext>
                  </a:extLst>
                </p:cNvPr>
                <p:cNvCxnSpPr>
                  <a:cxnSpLocks/>
                  <a:endCxn id="60" idx="2"/>
                </p:cNvCxnSpPr>
                <p:nvPr/>
              </p:nvCxnSpPr>
              <p:spPr>
                <a:xfrm>
                  <a:off x="1928478" y="3399248"/>
                  <a:ext cx="490695" cy="86873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354B7E4F-533C-2A49-A969-250A9681775E}"/>
                    </a:ext>
                  </a:extLst>
                </p:cNvPr>
                <p:cNvCxnSpPr>
                  <a:cxnSpLocks/>
                  <a:endCxn id="60" idx="2"/>
                </p:cNvCxnSpPr>
                <p:nvPr/>
              </p:nvCxnSpPr>
              <p:spPr>
                <a:xfrm>
                  <a:off x="1928478" y="3833000"/>
                  <a:ext cx="490695" cy="43497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89AB7250-AB50-3B42-853A-9E1980BD74D6}"/>
                    </a:ext>
                  </a:extLst>
                </p:cNvPr>
                <p:cNvCxnSpPr>
                  <a:cxnSpLocks/>
                  <a:endCxn id="60" idx="2"/>
                </p:cNvCxnSpPr>
                <p:nvPr/>
              </p:nvCxnSpPr>
              <p:spPr>
                <a:xfrm>
                  <a:off x="1928478" y="4266752"/>
                  <a:ext cx="490695" cy="12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21151C-E4B2-C54A-AD89-5023289590C5}"/>
                    </a:ext>
                  </a:extLst>
                </p:cNvPr>
                <p:cNvCxnSpPr>
                  <a:cxnSpLocks/>
                  <a:endCxn id="60" idx="2"/>
                </p:cNvCxnSpPr>
                <p:nvPr/>
              </p:nvCxnSpPr>
              <p:spPr>
                <a:xfrm flipV="1">
                  <a:off x="1928478" y="4267978"/>
                  <a:ext cx="490695" cy="43252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9CE67653-FC48-864F-A243-8B90E11E6FDE}"/>
                    </a:ext>
                  </a:extLst>
                </p:cNvPr>
                <p:cNvCxnSpPr>
                  <a:cxnSpLocks/>
                  <a:endCxn id="60" idx="2"/>
                </p:cNvCxnSpPr>
                <p:nvPr/>
              </p:nvCxnSpPr>
              <p:spPr>
                <a:xfrm flipV="1">
                  <a:off x="1928478" y="4267978"/>
                  <a:ext cx="490695" cy="86627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5A09B67B-7D37-0646-93F2-AED4F52B3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6510" y="6011978"/>
                <a:ext cx="151724" cy="256035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AE33181-0363-F246-B0AD-1585E7974844}"/>
                  </a:ext>
                </a:extLst>
              </p:cNvPr>
              <p:cNvSpPr txBox="1"/>
              <p:nvPr/>
            </p:nvSpPr>
            <p:spPr>
              <a:xfrm>
                <a:off x="1545740" y="3036591"/>
                <a:ext cx="10414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Hidden</a:t>
                </a:r>
                <a:br>
                  <a:rPr lang="en-US" sz="1600" dirty="0"/>
                </a:br>
                <a:r>
                  <a:rPr lang="en-US" sz="1600" dirty="0"/>
                  <a:t>layer</a:t>
                </a:r>
              </a:p>
            </p:txBody>
          </p:sp>
          <p:sp>
            <p:nvSpPr>
              <p:cNvPr id="92" name="Right Brace 91">
                <a:extLst>
                  <a:ext uri="{FF2B5EF4-FFF2-40B4-BE49-F238E27FC236}">
                    <a16:creationId xmlns:a16="http://schemas.microsoft.com/office/drawing/2014/main" id="{C3C55C85-42E4-7245-85E5-90A8E88B99A1}"/>
                  </a:ext>
                </a:extLst>
              </p:cNvPr>
              <p:cNvSpPr/>
              <p:nvPr/>
            </p:nvSpPr>
            <p:spPr>
              <a:xfrm rot="5400000">
                <a:off x="1850946" y="5326080"/>
                <a:ext cx="256034" cy="999323"/>
              </a:xfrm>
              <a:prstGeom prst="rightBrace">
                <a:avLst>
                  <a:gd name="adj1" fmla="val 57644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4E1D66-8704-B24C-81B6-362F96D2ADAE}"/>
              </a:ext>
            </a:extLst>
          </p:cNvPr>
          <p:cNvGrpSpPr/>
          <p:nvPr/>
        </p:nvGrpSpPr>
        <p:grpSpPr>
          <a:xfrm>
            <a:off x="399690" y="1337364"/>
            <a:ext cx="4519033" cy="369332"/>
            <a:chOff x="399690" y="1337364"/>
            <a:chExt cx="451903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9AC25C-96B1-CC46-93DE-2C81ECE3EC02}"/>
                </a:ext>
              </a:extLst>
            </p:cNvPr>
            <p:cNvSpPr txBox="1"/>
            <p:nvPr/>
          </p:nvSpPr>
          <p:spPr>
            <a:xfrm>
              <a:off x="399690" y="1337364"/>
              <a:ext cx="3186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Goal: </a:t>
              </a:r>
              <a:r>
                <a:rPr lang="en-US" dirty="0"/>
                <a:t>learn a function to map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A5AEA9F-A5C6-7941-8BE2-9E6EEAE3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6320" y="1404122"/>
              <a:ext cx="1492403" cy="28995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A31707C-CD1A-504B-A807-9556ADE7E47B}"/>
              </a:ext>
            </a:extLst>
          </p:cNvPr>
          <p:cNvGrpSpPr/>
          <p:nvPr/>
        </p:nvGrpSpPr>
        <p:grpSpPr>
          <a:xfrm>
            <a:off x="806282" y="2442949"/>
            <a:ext cx="1788857" cy="1545410"/>
            <a:chOff x="551329" y="2405475"/>
            <a:chExt cx="1788857" cy="154541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3AE2A2-976C-7847-BA13-21A437C8CE09}"/>
                </a:ext>
              </a:extLst>
            </p:cNvPr>
            <p:cNvCxnSpPr>
              <a:cxnSpLocks/>
            </p:cNvCxnSpPr>
            <p:nvPr/>
          </p:nvCxnSpPr>
          <p:spPr>
            <a:xfrm>
              <a:off x="2340186" y="2405475"/>
              <a:ext cx="0" cy="57879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3E555E5-1058-A748-9D7C-FFDB76ED3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330" y="3011563"/>
              <a:ext cx="178885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9AFBFBB-E99D-F344-8B3C-888AC10F3A55}"/>
                </a:ext>
              </a:extLst>
            </p:cNvPr>
            <p:cNvCxnSpPr>
              <a:cxnSpLocks/>
            </p:cNvCxnSpPr>
            <p:nvPr/>
          </p:nvCxnSpPr>
          <p:spPr>
            <a:xfrm>
              <a:off x="551329" y="3018931"/>
              <a:ext cx="0" cy="93195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0FCE958-92EA-FA4A-B489-0554BA27B9DA}"/>
              </a:ext>
            </a:extLst>
          </p:cNvPr>
          <p:cNvGrpSpPr/>
          <p:nvPr/>
        </p:nvGrpSpPr>
        <p:grpSpPr>
          <a:xfrm>
            <a:off x="3102100" y="2442949"/>
            <a:ext cx="1738430" cy="2408196"/>
            <a:chOff x="2856025" y="2148022"/>
            <a:chExt cx="1738430" cy="2408196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B726EAA-ADB8-8940-9F1F-80E6E0AA473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5" y="2148022"/>
              <a:ext cx="0" cy="63272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121CE71-08AC-7348-BF51-2BF37FE797A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5" y="2762990"/>
              <a:ext cx="170709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FDF6F35-F869-2A4E-98C6-0DD1A8DF2D0C}"/>
                </a:ext>
              </a:extLst>
            </p:cNvPr>
            <p:cNvCxnSpPr>
              <a:cxnSpLocks/>
            </p:cNvCxnSpPr>
            <p:nvPr/>
          </p:nvCxnSpPr>
          <p:spPr>
            <a:xfrm>
              <a:off x="4594455" y="2769833"/>
              <a:ext cx="0" cy="178638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D2838AF-9A76-924B-981B-D65F0BCB2519}"/>
              </a:ext>
            </a:extLst>
          </p:cNvPr>
          <p:cNvGrpSpPr/>
          <p:nvPr/>
        </p:nvGrpSpPr>
        <p:grpSpPr>
          <a:xfrm>
            <a:off x="2671967" y="5186111"/>
            <a:ext cx="866632" cy="586976"/>
            <a:chOff x="2671967" y="5186111"/>
            <a:chExt cx="866632" cy="586976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B8C5C87-7CD9-9844-AB62-14368833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3303" y="5269068"/>
              <a:ext cx="615296" cy="504019"/>
            </a:xfrm>
            <a:prstGeom prst="rect">
              <a:avLst/>
            </a:prstGeom>
          </p:spPr>
        </p:pic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5359FCE-1479-8E43-9230-DEFA93C6E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1967" y="5186111"/>
              <a:ext cx="737210" cy="0"/>
            </a:xfrm>
            <a:prstGeom prst="line">
              <a:avLst/>
            </a:prstGeom>
            <a:ln w="34925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0FE13A4-1D74-4A4E-A1C4-D59527520798}"/>
              </a:ext>
            </a:extLst>
          </p:cNvPr>
          <p:cNvGrpSpPr/>
          <p:nvPr/>
        </p:nvGrpSpPr>
        <p:grpSpPr>
          <a:xfrm>
            <a:off x="3560570" y="4896706"/>
            <a:ext cx="1552445" cy="943569"/>
            <a:chOff x="3560570" y="4896706"/>
            <a:chExt cx="1552445" cy="943569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7117105-F1F4-EF43-B294-19C08C697A5A}"/>
                </a:ext>
              </a:extLst>
            </p:cNvPr>
            <p:cNvGrpSpPr/>
            <p:nvPr/>
          </p:nvGrpSpPr>
          <p:grpSpPr>
            <a:xfrm>
              <a:off x="3560570" y="4896706"/>
              <a:ext cx="1552445" cy="591689"/>
              <a:chOff x="3314495" y="4015853"/>
              <a:chExt cx="1552445" cy="591689"/>
            </a:xfrm>
          </p:grpSpPr>
          <p:sp>
            <p:nvSpPr>
              <p:cNvPr id="79" name="Hexagon 78">
                <a:extLst>
                  <a:ext uri="{FF2B5EF4-FFF2-40B4-BE49-F238E27FC236}">
                    <a16:creationId xmlns:a16="http://schemas.microsoft.com/office/drawing/2014/main" id="{47B23478-ED5A-2E43-8751-80D2558453B6}"/>
                  </a:ext>
                </a:extLst>
              </p:cNvPr>
              <p:cNvSpPr/>
              <p:nvPr/>
            </p:nvSpPr>
            <p:spPr>
              <a:xfrm>
                <a:off x="3314495" y="4015853"/>
                <a:ext cx="1552445" cy="591689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72D39CC2-43F2-E646-B386-9DD54165B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5835" y="4130488"/>
                <a:ext cx="1374300" cy="350493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C0774A5-AB3D-F747-83BB-16E2411A0490}"/>
                </a:ext>
              </a:extLst>
            </p:cNvPr>
            <p:cNvSpPr txBox="1"/>
            <p:nvPr/>
          </p:nvSpPr>
          <p:spPr>
            <a:xfrm>
              <a:off x="4045902" y="5501721"/>
              <a:ext cx="712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Loss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DBFF60-841B-7248-AAD4-7914A2C2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12444DFD-7166-8B4A-9A44-093984F012C7}"/>
              </a:ext>
            </a:extLst>
          </p:cNvPr>
          <p:cNvSpPr txBox="1">
            <a:spLocks/>
          </p:cNvSpPr>
          <p:nvPr/>
        </p:nvSpPr>
        <p:spPr>
          <a:xfrm>
            <a:off x="416089" y="12425"/>
            <a:ext cx="1135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Previously: Supervised Learning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7C1439B-3B82-8F47-B88D-5C5F25325870}"/>
              </a:ext>
            </a:extLst>
          </p:cNvPr>
          <p:cNvGrpSpPr/>
          <p:nvPr/>
        </p:nvGrpSpPr>
        <p:grpSpPr>
          <a:xfrm>
            <a:off x="6096000" y="465126"/>
            <a:ext cx="5951923" cy="5929039"/>
            <a:chOff x="6096000" y="465126"/>
            <a:chExt cx="5951923" cy="592903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29EBEE5-81E9-C949-B722-C420B1CA623A}"/>
                </a:ext>
              </a:extLst>
            </p:cNvPr>
            <p:cNvGrpSpPr/>
            <p:nvPr/>
          </p:nvGrpSpPr>
          <p:grpSpPr>
            <a:xfrm>
              <a:off x="7645860" y="2425762"/>
              <a:ext cx="4395056" cy="1894909"/>
              <a:chOff x="7645860" y="2425762"/>
              <a:chExt cx="4395056" cy="1894909"/>
            </a:xfrm>
          </p:grpSpPr>
          <p:pic>
            <p:nvPicPr>
              <p:cNvPr id="25" name="Picture 24" descr="A picture containing text, outdoor&#10;&#10;Description automatically generated">
                <a:extLst>
                  <a:ext uri="{FF2B5EF4-FFF2-40B4-BE49-F238E27FC236}">
                    <a16:creationId xmlns:a16="http://schemas.microsoft.com/office/drawing/2014/main" id="{76191607-9F3B-FF41-B49B-00DD8250E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66866" y="2798306"/>
                <a:ext cx="4074050" cy="1512761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6146BD81-A493-254C-9248-C5375A1E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5860" y="3314281"/>
                <a:ext cx="196678" cy="175975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0B3DB917-9EB9-1242-8F81-B04CD6448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06623" y="4123840"/>
                <a:ext cx="139422" cy="196831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6D64402-24BE-674E-BE43-AEDDE7931CA8}"/>
                  </a:ext>
                </a:extLst>
              </p:cNvPr>
              <p:cNvSpPr txBox="1"/>
              <p:nvPr/>
            </p:nvSpPr>
            <p:spPr>
              <a:xfrm>
                <a:off x="8000593" y="2425762"/>
                <a:ext cx="1473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Classification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26CA431-6AF6-1148-9EA1-FDE33FC0C65B}"/>
                </a:ext>
              </a:extLst>
            </p:cNvPr>
            <p:cNvGrpSpPr/>
            <p:nvPr/>
          </p:nvGrpSpPr>
          <p:grpSpPr>
            <a:xfrm>
              <a:off x="8937114" y="465126"/>
              <a:ext cx="3110809" cy="1967336"/>
              <a:chOff x="8937114" y="465126"/>
              <a:chExt cx="3110809" cy="1967336"/>
            </a:xfrm>
          </p:grpSpPr>
          <p:pic>
            <p:nvPicPr>
              <p:cNvPr id="27" name="Picture 26" descr="Chart, line chart&#10;&#10;Description automatically generated">
                <a:extLst>
                  <a:ext uri="{FF2B5EF4-FFF2-40B4-BE49-F238E27FC236}">
                    <a16:creationId xmlns:a16="http://schemas.microsoft.com/office/drawing/2014/main" id="{32D8547C-AA86-524E-9DF1-AC645FF0A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46571" y="809044"/>
                <a:ext cx="2901351" cy="1458085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7ED77662-B3E4-E741-992E-33509A452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51245" y="2256487"/>
                <a:ext cx="196678" cy="175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567F8BA-12B8-0E43-A79F-9FCBEF915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37114" y="917117"/>
                <a:ext cx="139422" cy="196831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4512C04-27A3-4144-8C6B-FD6EE0449049}"/>
                  </a:ext>
                </a:extLst>
              </p:cNvPr>
              <p:cNvSpPr txBox="1"/>
              <p:nvPr/>
            </p:nvSpPr>
            <p:spPr>
              <a:xfrm>
                <a:off x="9242139" y="465126"/>
                <a:ext cx="1473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Regression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90F26E5-F692-7643-9BB7-85B37ABB57BF}"/>
                </a:ext>
              </a:extLst>
            </p:cNvPr>
            <p:cNvGrpSpPr/>
            <p:nvPr/>
          </p:nvGrpSpPr>
          <p:grpSpPr>
            <a:xfrm>
              <a:off x="6096000" y="4559247"/>
              <a:ext cx="5951923" cy="1834918"/>
              <a:chOff x="6096000" y="4559247"/>
              <a:chExt cx="5951923" cy="183491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894B4DB-8EC2-7545-BEBF-41E45CA65D97}"/>
                  </a:ext>
                </a:extLst>
              </p:cNvPr>
              <p:cNvGrpSpPr/>
              <p:nvPr/>
            </p:nvGrpSpPr>
            <p:grpSpPr>
              <a:xfrm>
                <a:off x="6212781" y="4929527"/>
                <a:ext cx="2280520" cy="1443498"/>
                <a:chOff x="781431" y="3645498"/>
                <a:chExt cx="4400985" cy="2785685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36939D3-8512-9148-87FF-065867049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2657" t="21578" r="79542" b="15727"/>
                <a:stretch/>
              </p:blipFill>
              <p:spPr>
                <a:xfrm>
                  <a:off x="781431" y="3645498"/>
                  <a:ext cx="2142375" cy="277619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4F65C520-02B7-484B-A05A-7170AD6F5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26413" t="21578" r="55763" b="15727"/>
                <a:stretch/>
              </p:blipFill>
              <p:spPr>
                <a:xfrm>
                  <a:off x="3037231" y="3654991"/>
                  <a:ext cx="2145185" cy="2776192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108C591-A91A-7045-87EA-38E6461C1C71}"/>
                  </a:ext>
                </a:extLst>
              </p:cNvPr>
              <p:cNvGrpSpPr/>
              <p:nvPr/>
            </p:nvGrpSpPr>
            <p:grpSpPr>
              <a:xfrm>
                <a:off x="8660934" y="4936358"/>
                <a:ext cx="3386989" cy="1457807"/>
                <a:chOff x="6286420" y="4286864"/>
                <a:chExt cx="4530402" cy="1949948"/>
              </a:xfrm>
            </p:grpSpPr>
            <p:pic>
              <p:nvPicPr>
                <p:cNvPr id="14" name="Picture 13" descr="A cat walking in front of a flag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6C31DE9-46E0-A341-8F3E-8106646468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l="1425" t="5612" r="52157" b="5223"/>
                <a:stretch/>
              </p:blipFill>
              <p:spPr>
                <a:xfrm>
                  <a:off x="6286420" y="4286864"/>
                  <a:ext cx="2267980" cy="1929467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silhouette of a ca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22935AE-9C10-E34A-AE3F-458BDA31F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73649" y="4286864"/>
                  <a:ext cx="2243173" cy="1949948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1C2289-C87D-9649-8503-414F8A9B0635}"/>
                  </a:ext>
                </a:extLst>
              </p:cNvPr>
              <p:cNvSpPr txBox="1"/>
              <p:nvPr/>
            </p:nvSpPr>
            <p:spPr>
              <a:xfrm>
                <a:off x="6096000" y="4559247"/>
                <a:ext cx="1778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Segmentation</a:t>
                </a:r>
              </a:p>
            </p:txBody>
          </p: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6E3CD817-94A3-4046-91BB-5C3B57434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4662" y="4946120"/>
                <a:ext cx="285392" cy="25535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9C8DB89-FC6E-5344-9B07-08701C8B5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82224" y="4983144"/>
                <a:ext cx="202530" cy="285924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40C3D5AD-BD92-EE4F-B599-99520A339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01192" y="4940434"/>
                <a:ext cx="202530" cy="28592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EC60FFE-A390-B54C-B6DB-ED4028399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34859" y="4946120"/>
                <a:ext cx="228097" cy="20408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1773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4"/>
            <a:ext cx="1102018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to learn useful latent representation (code) of data?</a:t>
            </a:r>
            <a:endParaRPr lang="en-US" sz="3600" b="1" u="sng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570E5A0-069F-2345-B401-C46609ED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89" y="3894534"/>
            <a:ext cx="393306" cy="39330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89DD2-3094-8042-B325-687B944B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9E03F0-F1C3-6149-8115-F08EEF87B93F}"/>
              </a:ext>
            </a:extLst>
          </p:cNvPr>
          <p:cNvGrpSpPr/>
          <p:nvPr/>
        </p:nvGrpSpPr>
        <p:grpSpPr>
          <a:xfrm>
            <a:off x="6914105" y="1948764"/>
            <a:ext cx="5010178" cy="954107"/>
            <a:chOff x="6894728" y="1581716"/>
            <a:chExt cx="5010178" cy="954107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F02FAE5-116F-1E48-B0A0-20DE3378D3DC}"/>
                </a:ext>
              </a:extLst>
            </p:cNvPr>
            <p:cNvSpPr txBox="1"/>
            <p:nvPr/>
          </p:nvSpPr>
          <p:spPr>
            <a:xfrm>
              <a:off x="6894728" y="1581716"/>
              <a:ext cx="5010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rgbClr val="FF0000"/>
                  </a:solidFill>
                </a:rPr>
                <a:t>What </a:t>
              </a:r>
              <a:r>
                <a:rPr lang="en-US" sz="2800" b="1" i="1" dirty="0">
                  <a:solidFill>
                    <a:srgbClr val="FF0000"/>
                  </a:solidFill>
                </a:rPr>
                <a:t>property </a:t>
              </a:r>
              <a:r>
                <a:rPr lang="en-US" sz="2800" i="1" dirty="0">
                  <a:solidFill>
                    <a:srgbClr val="FF0000"/>
                  </a:solidFill>
                </a:rPr>
                <a:t>do </a:t>
              </a:r>
              <a:r>
                <a:rPr lang="en-US" sz="2800" b="1" i="1" dirty="0">
                  <a:solidFill>
                    <a:srgbClr val="FF0000"/>
                  </a:solidFill>
                </a:rPr>
                <a:t>we require</a:t>
              </a:r>
              <a:r>
                <a:rPr lang="en-US" sz="2800" i="1" dirty="0">
                  <a:solidFill>
                    <a:srgbClr val="FF0000"/>
                  </a:solidFill>
                </a:rPr>
                <a:t> for</a:t>
              </a:r>
            </a:p>
            <a:p>
              <a:pPr algn="ctr"/>
              <a:r>
                <a:rPr lang="en-US" sz="2800" i="1" dirty="0">
                  <a:solidFill>
                    <a:srgbClr val="FF0000"/>
                  </a:solidFill>
                </a:rPr>
                <a:t>latent representation        ?</a:t>
              </a: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F1E47E68-AEEB-CF44-B423-5867146D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5477" y="2192477"/>
              <a:ext cx="210600" cy="210600"/>
            </a:xfrm>
            <a:prstGeom prst="rect">
              <a:avLst/>
            </a:prstGeom>
          </p:spPr>
        </p:pic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209055B-209A-6B4E-A3BA-98FBFAD83928}"/>
              </a:ext>
            </a:extLst>
          </p:cNvPr>
          <p:cNvSpPr txBox="1"/>
          <p:nvPr/>
        </p:nvSpPr>
        <p:spPr>
          <a:xfrm>
            <a:off x="7559534" y="1457472"/>
            <a:ext cx="3278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Main idea: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C2B1971-221A-B94E-AD46-56635D616737}"/>
              </a:ext>
            </a:extLst>
          </p:cNvPr>
          <p:cNvSpPr txBox="1"/>
          <p:nvPr/>
        </p:nvSpPr>
        <p:spPr>
          <a:xfrm>
            <a:off x="2714200" y="2548663"/>
            <a:ext cx="157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Latent</a:t>
            </a:r>
          </a:p>
          <a:p>
            <a:pPr algn="ctr"/>
            <a:r>
              <a:rPr lang="en-US" sz="1600" dirty="0"/>
              <a:t>representation</a:t>
            </a:r>
          </a:p>
          <a:p>
            <a:pPr algn="ctr"/>
            <a:r>
              <a:rPr lang="en-US" sz="1600" dirty="0"/>
              <a:t>(code)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C21ABB-1B2A-AC46-A381-72AE9A9D4B6D}"/>
              </a:ext>
            </a:extLst>
          </p:cNvPr>
          <p:cNvGrpSpPr/>
          <p:nvPr/>
        </p:nvGrpSpPr>
        <p:grpSpPr>
          <a:xfrm>
            <a:off x="6572755" y="2929322"/>
            <a:ext cx="5082977" cy="1564293"/>
            <a:chOff x="6572755" y="2929322"/>
            <a:chExt cx="5082977" cy="156429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049279B-D2EF-BD4C-98D9-5463FA1B2B23}"/>
                </a:ext>
              </a:extLst>
            </p:cNvPr>
            <p:cNvGrpSpPr/>
            <p:nvPr/>
          </p:nvGrpSpPr>
          <p:grpSpPr>
            <a:xfrm>
              <a:off x="8033650" y="3167514"/>
              <a:ext cx="2447244" cy="523220"/>
              <a:chOff x="7659182" y="3936985"/>
              <a:chExt cx="2447244" cy="523220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483AAC05-FFA2-224A-8603-2129CF5D8553}"/>
                  </a:ext>
                </a:extLst>
              </p:cNvPr>
              <p:cNvSpPr txBox="1"/>
              <p:nvPr/>
            </p:nvSpPr>
            <p:spPr>
              <a:xfrm>
                <a:off x="7659182" y="3936985"/>
                <a:ext cx="21462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 represent</a:t>
                </a:r>
              </a:p>
            </p:txBody>
          </p:sp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48A3ABF1-BFB5-1242-8879-B5BEC7F39C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9222" y="4098849"/>
                <a:ext cx="267204" cy="239077"/>
              </a:xfrm>
              <a:prstGeom prst="rect">
                <a:avLst/>
              </a:prstGeom>
            </p:spPr>
          </p:pic>
        </p:grp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F5D35449-B1C9-4845-A9B3-2AB5595E61F8}"/>
                </a:ext>
              </a:extLst>
            </p:cNvPr>
            <p:cNvSpPr/>
            <p:nvPr/>
          </p:nvSpPr>
          <p:spPr>
            <a:xfrm>
              <a:off x="8998226" y="2929322"/>
              <a:ext cx="686011" cy="2933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Down Arrow 223">
              <a:extLst>
                <a:ext uri="{FF2B5EF4-FFF2-40B4-BE49-F238E27FC236}">
                  <a16:creationId xmlns:a16="http://schemas.microsoft.com/office/drawing/2014/main" id="{B96ED297-D159-4640-B526-14D079323DE3}"/>
                </a:ext>
              </a:extLst>
            </p:cNvPr>
            <p:cNvSpPr/>
            <p:nvPr/>
          </p:nvSpPr>
          <p:spPr>
            <a:xfrm>
              <a:off x="9013498" y="3738639"/>
              <a:ext cx="686011" cy="2820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EBAABE-349E-5D44-8F5A-F7E9A1E95A73}"/>
                </a:ext>
              </a:extLst>
            </p:cNvPr>
            <p:cNvGrpSpPr/>
            <p:nvPr/>
          </p:nvGrpSpPr>
          <p:grpSpPr>
            <a:xfrm>
              <a:off x="6572755" y="3970395"/>
              <a:ext cx="5082977" cy="523220"/>
              <a:chOff x="6572755" y="5520901"/>
              <a:chExt cx="5082977" cy="523220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3F2F2176-A3AE-2545-8E00-03AE7D625A1A}"/>
                  </a:ext>
                </a:extLst>
              </p:cNvPr>
              <p:cNvSpPr txBox="1"/>
              <p:nvPr/>
            </p:nvSpPr>
            <p:spPr>
              <a:xfrm>
                <a:off x="6572755" y="5520901"/>
                <a:ext cx="49590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 </a:t>
                </a:r>
                <a:r>
                  <a:rPr lang="en-US" sz="2800" b="1" dirty="0"/>
                  <a:t>preserve</a:t>
                </a:r>
                <a:r>
                  <a:rPr lang="en-US" sz="2800" dirty="0"/>
                  <a:t> </a:t>
                </a:r>
                <a:r>
                  <a:rPr lang="en-US" sz="2800" b="1" dirty="0"/>
                  <a:t>useful info </a:t>
                </a:r>
                <a:r>
                  <a:rPr lang="en-US" sz="2800" dirty="0"/>
                  <a:t>about  </a:t>
                </a:r>
              </a:p>
            </p:txBody>
          </p:sp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D5B43D52-981C-FD4F-B5B6-A90D41778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7781" y="5693918"/>
                <a:ext cx="247951" cy="221851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FAA2EC-748B-9B48-AAC4-82FEAED42500}"/>
              </a:ext>
            </a:extLst>
          </p:cNvPr>
          <p:cNvGrpSpPr/>
          <p:nvPr/>
        </p:nvGrpSpPr>
        <p:grpSpPr>
          <a:xfrm>
            <a:off x="7075946" y="4529919"/>
            <a:ext cx="4561114" cy="812276"/>
            <a:chOff x="7075946" y="4529919"/>
            <a:chExt cx="4561114" cy="812276"/>
          </a:xfrm>
        </p:grpSpPr>
        <p:sp>
          <p:nvSpPr>
            <p:cNvPr id="226" name="Down Arrow 225">
              <a:extLst>
                <a:ext uri="{FF2B5EF4-FFF2-40B4-BE49-F238E27FC236}">
                  <a16:creationId xmlns:a16="http://schemas.microsoft.com/office/drawing/2014/main" id="{FE2784B2-18B9-CA49-94B2-D190F496959E}"/>
                </a:ext>
              </a:extLst>
            </p:cNvPr>
            <p:cNvSpPr/>
            <p:nvPr/>
          </p:nvSpPr>
          <p:spPr>
            <a:xfrm>
              <a:off x="9013498" y="4529919"/>
              <a:ext cx="686011" cy="29550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9DD2DD0-8D5D-6643-8C22-3EF6B23B2867}"/>
                </a:ext>
              </a:extLst>
            </p:cNvPr>
            <p:cNvSpPr txBox="1"/>
            <p:nvPr/>
          </p:nvSpPr>
          <p:spPr>
            <a:xfrm>
              <a:off x="7075946" y="4818975"/>
              <a:ext cx="45611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rgbClr val="FF0000"/>
                  </a:solidFill>
                </a:rPr>
                <a:t>How can we enforce that?!?!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A2B826F-3793-9C42-AA0E-380E245A69B5}"/>
              </a:ext>
            </a:extLst>
          </p:cNvPr>
          <p:cNvGrpSpPr/>
          <p:nvPr/>
        </p:nvGrpSpPr>
        <p:grpSpPr>
          <a:xfrm>
            <a:off x="1037327" y="3057829"/>
            <a:ext cx="293077" cy="2028085"/>
            <a:chOff x="2602525" y="2883877"/>
            <a:chExt cx="293077" cy="202808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6A56938B-EAD8-DC4D-8FBF-1FF4EFA6BFD8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6F34EBF4-CB61-584C-9D44-E2F9DEE839A7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2270645-6044-B94E-9F9D-21C6964A2D45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6236337-77FB-FE42-90F3-90E50E78197F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1CD82320-E079-A545-92B5-F147AC06E49B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D59698A-2BA8-C743-8D4A-C10F1467847F}"/>
              </a:ext>
            </a:extLst>
          </p:cNvPr>
          <p:cNvGrpSpPr/>
          <p:nvPr/>
        </p:nvGrpSpPr>
        <p:grpSpPr>
          <a:xfrm>
            <a:off x="1821099" y="3059055"/>
            <a:ext cx="293077" cy="2028085"/>
            <a:chOff x="3386297" y="2885103"/>
            <a:chExt cx="293077" cy="2028085"/>
          </a:xfrm>
          <a:solidFill>
            <a:schemeClr val="accent1"/>
          </a:solidFill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F878FAAE-05BB-814E-A065-1E4FB4FCC09E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FC38783C-E5A5-3542-9E86-BB599DBCAE71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FBF2A1E-0387-3847-B554-1F67C759FF68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94B3955-CB31-124C-A9C2-A0B40777E866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8A634E75-3D78-9E47-9D15-25FDAC995FA8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0E422A6-4FFC-C94B-857B-5A0AEE401D09}"/>
              </a:ext>
            </a:extLst>
          </p:cNvPr>
          <p:cNvGrpSpPr/>
          <p:nvPr/>
        </p:nvGrpSpPr>
        <p:grpSpPr>
          <a:xfrm>
            <a:off x="1330404" y="3204368"/>
            <a:ext cx="490695" cy="1736234"/>
            <a:chOff x="1330404" y="3204368"/>
            <a:chExt cx="490695" cy="1736234"/>
          </a:xfrm>
        </p:grpSpPr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B429B82-E668-E04C-B1AD-70037DBF2071}"/>
                </a:ext>
              </a:extLst>
            </p:cNvPr>
            <p:cNvCxnSpPr>
              <a:stCxn id="238" idx="6"/>
              <a:endCxn id="245" idx="2"/>
            </p:cNvCxnSpPr>
            <p:nvPr/>
          </p:nvCxnSpPr>
          <p:spPr>
            <a:xfrm>
              <a:off x="1330404" y="320436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455DEF2-9EFD-B04D-ADA3-30DA86E9EA28}"/>
                </a:ext>
              </a:extLst>
            </p:cNvPr>
            <p:cNvCxnSpPr>
              <a:cxnSpLocks/>
              <a:stCxn id="238" idx="6"/>
              <a:endCxn id="246" idx="2"/>
            </p:cNvCxnSpPr>
            <p:nvPr/>
          </p:nvCxnSpPr>
          <p:spPr>
            <a:xfrm>
              <a:off x="1330404" y="3204368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B12CB0C9-D02C-D842-AC79-2B41C01337D5}"/>
                </a:ext>
              </a:extLst>
            </p:cNvPr>
            <p:cNvCxnSpPr>
              <a:cxnSpLocks/>
              <a:stCxn id="238" idx="6"/>
              <a:endCxn id="247" idx="2"/>
            </p:cNvCxnSpPr>
            <p:nvPr/>
          </p:nvCxnSpPr>
          <p:spPr>
            <a:xfrm>
              <a:off x="1330404" y="3204368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0479AEE-9240-434E-9FF4-C152F5C34CF5}"/>
                </a:ext>
              </a:extLst>
            </p:cNvPr>
            <p:cNvCxnSpPr>
              <a:cxnSpLocks/>
              <a:stCxn id="238" idx="6"/>
              <a:endCxn id="248" idx="2"/>
            </p:cNvCxnSpPr>
            <p:nvPr/>
          </p:nvCxnSpPr>
          <p:spPr>
            <a:xfrm>
              <a:off x="1330404" y="3204368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C6E552B2-ADFF-C842-B11B-2E821D04BEAA}"/>
                </a:ext>
              </a:extLst>
            </p:cNvPr>
            <p:cNvCxnSpPr>
              <a:cxnSpLocks/>
              <a:stCxn id="238" idx="6"/>
              <a:endCxn id="249" idx="2"/>
            </p:cNvCxnSpPr>
            <p:nvPr/>
          </p:nvCxnSpPr>
          <p:spPr>
            <a:xfrm>
              <a:off x="1330404" y="3204368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5FE135AA-4DF9-EB44-B3B4-F0F9F4D8A10F}"/>
                </a:ext>
              </a:extLst>
            </p:cNvPr>
            <p:cNvCxnSpPr>
              <a:cxnSpLocks/>
              <a:stCxn id="240" idx="6"/>
              <a:endCxn id="249" idx="2"/>
            </p:cNvCxnSpPr>
            <p:nvPr/>
          </p:nvCxnSpPr>
          <p:spPr>
            <a:xfrm>
              <a:off x="1330404" y="3638120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872D9548-DAD2-D44F-BAAF-928CE4FA8C5D}"/>
                </a:ext>
              </a:extLst>
            </p:cNvPr>
            <p:cNvCxnSpPr>
              <a:cxnSpLocks/>
              <a:stCxn id="240" idx="6"/>
              <a:endCxn id="248" idx="2"/>
            </p:cNvCxnSpPr>
            <p:nvPr/>
          </p:nvCxnSpPr>
          <p:spPr>
            <a:xfrm>
              <a:off x="1330404" y="363812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3A048FE-1786-5F47-9CF5-F2BC02BD39E6}"/>
                </a:ext>
              </a:extLst>
            </p:cNvPr>
            <p:cNvCxnSpPr>
              <a:cxnSpLocks/>
              <a:stCxn id="240" idx="6"/>
              <a:endCxn id="247" idx="2"/>
            </p:cNvCxnSpPr>
            <p:nvPr/>
          </p:nvCxnSpPr>
          <p:spPr>
            <a:xfrm>
              <a:off x="1330404" y="363812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8B0AA2CA-4D21-BF4F-BE24-CF4CC81A7C67}"/>
                </a:ext>
              </a:extLst>
            </p:cNvPr>
            <p:cNvCxnSpPr>
              <a:cxnSpLocks/>
              <a:stCxn id="240" idx="6"/>
              <a:endCxn id="246" idx="2"/>
            </p:cNvCxnSpPr>
            <p:nvPr/>
          </p:nvCxnSpPr>
          <p:spPr>
            <a:xfrm>
              <a:off x="1330404" y="363812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DBBFD25-54D7-364F-8C76-4E6B481D1E43}"/>
                </a:ext>
              </a:extLst>
            </p:cNvPr>
            <p:cNvCxnSpPr>
              <a:cxnSpLocks/>
              <a:stCxn id="240" idx="6"/>
              <a:endCxn id="245" idx="2"/>
            </p:cNvCxnSpPr>
            <p:nvPr/>
          </p:nvCxnSpPr>
          <p:spPr>
            <a:xfrm flipV="1">
              <a:off x="1330404" y="3205594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C017AB82-36E2-2B45-B526-6BA50B32ADFB}"/>
                </a:ext>
              </a:extLst>
            </p:cNvPr>
            <p:cNvCxnSpPr>
              <a:cxnSpLocks/>
              <a:stCxn id="241" idx="6"/>
              <a:endCxn id="245" idx="2"/>
            </p:cNvCxnSpPr>
            <p:nvPr/>
          </p:nvCxnSpPr>
          <p:spPr>
            <a:xfrm flipV="1">
              <a:off x="1330404" y="3205594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7A441132-B791-8942-B608-A615A44918FC}"/>
                </a:ext>
              </a:extLst>
            </p:cNvPr>
            <p:cNvCxnSpPr>
              <a:cxnSpLocks/>
              <a:stCxn id="241" idx="6"/>
              <a:endCxn id="246" idx="2"/>
            </p:cNvCxnSpPr>
            <p:nvPr/>
          </p:nvCxnSpPr>
          <p:spPr>
            <a:xfrm flipV="1">
              <a:off x="1330404" y="363934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F12DE333-A777-7140-A2BB-751B10D4A37F}"/>
                </a:ext>
              </a:extLst>
            </p:cNvPr>
            <p:cNvCxnSpPr>
              <a:cxnSpLocks/>
              <a:stCxn id="241" idx="6"/>
              <a:endCxn id="247" idx="2"/>
            </p:cNvCxnSpPr>
            <p:nvPr/>
          </p:nvCxnSpPr>
          <p:spPr>
            <a:xfrm>
              <a:off x="1330404" y="407187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583C0B4-57B3-B24C-A805-D6BEE5C0E402}"/>
                </a:ext>
              </a:extLst>
            </p:cNvPr>
            <p:cNvCxnSpPr>
              <a:cxnSpLocks/>
              <a:stCxn id="241" idx="6"/>
              <a:endCxn id="248" idx="2"/>
            </p:cNvCxnSpPr>
            <p:nvPr/>
          </p:nvCxnSpPr>
          <p:spPr>
            <a:xfrm>
              <a:off x="1330404" y="407187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3FFB26D4-9BCC-3949-BB51-5E77FD3CA714}"/>
                </a:ext>
              </a:extLst>
            </p:cNvPr>
            <p:cNvCxnSpPr>
              <a:cxnSpLocks/>
              <a:stCxn id="241" idx="6"/>
              <a:endCxn id="249" idx="2"/>
            </p:cNvCxnSpPr>
            <p:nvPr/>
          </p:nvCxnSpPr>
          <p:spPr>
            <a:xfrm>
              <a:off x="1330404" y="4071872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C6076A4-5852-EA48-B9A3-566E3D53D6C4}"/>
                </a:ext>
              </a:extLst>
            </p:cNvPr>
            <p:cNvCxnSpPr>
              <a:cxnSpLocks/>
              <a:stCxn id="242" idx="6"/>
              <a:endCxn id="245" idx="2"/>
            </p:cNvCxnSpPr>
            <p:nvPr/>
          </p:nvCxnSpPr>
          <p:spPr>
            <a:xfrm flipV="1">
              <a:off x="1330404" y="3205594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A31B7B3-3C64-0243-82A8-8C8427520E2C}"/>
                </a:ext>
              </a:extLst>
            </p:cNvPr>
            <p:cNvCxnSpPr>
              <a:cxnSpLocks/>
              <a:stCxn id="242" idx="6"/>
              <a:endCxn id="246" idx="2"/>
            </p:cNvCxnSpPr>
            <p:nvPr/>
          </p:nvCxnSpPr>
          <p:spPr>
            <a:xfrm flipV="1">
              <a:off x="1330404" y="363934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C42E8D1C-B68D-D54A-84B1-E1EF7C529E9F}"/>
                </a:ext>
              </a:extLst>
            </p:cNvPr>
            <p:cNvCxnSpPr>
              <a:cxnSpLocks/>
              <a:stCxn id="242" idx="6"/>
              <a:endCxn id="247" idx="2"/>
            </p:cNvCxnSpPr>
            <p:nvPr/>
          </p:nvCxnSpPr>
          <p:spPr>
            <a:xfrm flipV="1">
              <a:off x="1330404" y="407309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AB5D00E6-D68A-4444-96E7-2055260D562C}"/>
                </a:ext>
              </a:extLst>
            </p:cNvPr>
            <p:cNvCxnSpPr>
              <a:cxnSpLocks/>
              <a:stCxn id="242" idx="6"/>
              <a:endCxn id="248" idx="2"/>
            </p:cNvCxnSpPr>
            <p:nvPr/>
          </p:nvCxnSpPr>
          <p:spPr>
            <a:xfrm>
              <a:off x="1330404" y="450562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3A5D5835-C862-4247-AD95-23F62CA759D9}"/>
                </a:ext>
              </a:extLst>
            </p:cNvPr>
            <p:cNvCxnSpPr>
              <a:cxnSpLocks/>
              <a:stCxn id="242" idx="6"/>
              <a:endCxn id="249" idx="2"/>
            </p:cNvCxnSpPr>
            <p:nvPr/>
          </p:nvCxnSpPr>
          <p:spPr>
            <a:xfrm>
              <a:off x="1330404" y="4505624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0F9103B-314C-0146-80BF-F8B4F202020A}"/>
                </a:ext>
              </a:extLst>
            </p:cNvPr>
            <p:cNvCxnSpPr>
              <a:cxnSpLocks/>
              <a:stCxn id="243" idx="6"/>
              <a:endCxn id="249" idx="2"/>
            </p:cNvCxnSpPr>
            <p:nvPr/>
          </p:nvCxnSpPr>
          <p:spPr>
            <a:xfrm>
              <a:off x="1330404" y="493937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E1187FE-8D16-5C43-8C37-269D61EFDA41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 flipV="1">
              <a:off x="1330404" y="4506850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1EE4BDEB-0010-474F-8DA5-8B9FEA9C9822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 flipV="1">
              <a:off x="1330404" y="4073098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64BBB68B-E8A8-FD41-9FED-5CE09A2AA9C4}"/>
                </a:ext>
              </a:extLst>
            </p:cNvPr>
            <p:cNvCxnSpPr>
              <a:cxnSpLocks/>
              <a:stCxn id="243" idx="6"/>
              <a:endCxn id="246" idx="2"/>
            </p:cNvCxnSpPr>
            <p:nvPr/>
          </p:nvCxnSpPr>
          <p:spPr>
            <a:xfrm flipV="1">
              <a:off x="1330404" y="3639346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9633E979-826B-4D44-BBE2-CB20E0BAB39F}"/>
                </a:ext>
              </a:extLst>
            </p:cNvPr>
            <p:cNvCxnSpPr>
              <a:cxnSpLocks/>
              <a:stCxn id="243" idx="6"/>
              <a:endCxn id="245" idx="2"/>
            </p:cNvCxnSpPr>
            <p:nvPr/>
          </p:nvCxnSpPr>
          <p:spPr>
            <a:xfrm flipV="1">
              <a:off x="1330404" y="3205594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FBD401FD-98C9-4F46-AFD1-6B314DB36740}"/>
              </a:ext>
            </a:extLst>
          </p:cNvPr>
          <p:cNvGrpSpPr/>
          <p:nvPr/>
        </p:nvGrpSpPr>
        <p:grpSpPr>
          <a:xfrm>
            <a:off x="2628562" y="3067040"/>
            <a:ext cx="293077" cy="2028085"/>
            <a:chOff x="3386297" y="2885103"/>
            <a:chExt cx="293077" cy="202808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A6E53AC-E6F1-9848-85EE-E66C59008563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D6B9BB9B-23BA-5845-B2E5-65A6342D2352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3E30B559-A2C2-194E-83F0-2C25328CA4C8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F4B81A5F-8375-D248-8BBD-FC4E3EC45FE3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8DB1DEF-5E66-3749-89B6-812A063EAE13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20D43F4-8675-1049-B08B-6C24FFDC8807}"/>
              </a:ext>
            </a:extLst>
          </p:cNvPr>
          <p:cNvGrpSpPr/>
          <p:nvPr/>
        </p:nvGrpSpPr>
        <p:grpSpPr>
          <a:xfrm>
            <a:off x="2137867" y="3212353"/>
            <a:ext cx="490695" cy="1736234"/>
            <a:chOff x="1985467" y="3059953"/>
            <a:chExt cx="490695" cy="1736234"/>
          </a:xfrm>
        </p:grpSpPr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BD0DEF63-2804-1646-B430-A0CBD351B988}"/>
                </a:ext>
              </a:extLst>
            </p:cNvPr>
            <p:cNvCxnSpPr>
              <a:endCxn id="292" idx="2"/>
            </p:cNvCxnSpPr>
            <p:nvPr/>
          </p:nvCxnSpPr>
          <p:spPr>
            <a:xfrm>
              <a:off x="1985467" y="3059953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B6E5C8AE-9B31-7245-8254-C1AC78C6D684}"/>
                </a:ext>
              </a:extLst>
            </p:cNvPr>
            <p:cNvCxnSpPr>
              <a:cxnSpLocks/>
              <a:endCxn id="293" idx="2"/>
            </p:cNvCxnSpPr>
            <p:nvPr/>
          </p:nvCxnSpPr>
          <p:spPr>
            <a:xfrm>
              <a:off x="1985467" y="3059953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937EA071-3FA3-FF44-B15B-FD02745AB2AF}"/>
                </a:ext>
              </a:extLst>
            </p:cNvPr>
            <p:cNvCxnSpPr>
              <a:cxnSpLocks/>
              <a:endCxn id="295" idx="2"/>
            </p:cNvCxnSpPr>
            <p:nvPr/>
          </p:nvCxnSpPr>
          <p:spPr>
            <a:xfrm>
              <a:off x="1985467" y="3059953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2C73AC6-0EFC-CF49-9293-C14F74AF3BF4}"/>
                </a:ext>
              </a:extLst>
            </p:cNvPr>
            <p:cNvCxnSpPr>
              <a:cxnSpLocks/>
              <a:endCxn id="296" idx="2"/>
            </p:cNvCxnSpPr>
            <p:nvPr/>
          </p:nvCxnSpPr>
          <p:spPr>
            <a:xfrm>
              <a:off x="1985467" y="3059953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38F3898F-D392-8A42-AB24-AA81BD049380}"/>
                </a:ext>
              </a:extLst>
            </p:cNvPr>
            <p:cNvCxnSpPr>
              <a:cxnSpLocks/>
              <a:endCxn id="298" idx="2"/>
            </p:cNvCxnSpPr>
            <p:nvPr/>
          </p:nvCxnSpPr>
          <p:spPr>
            <a:xfrm>
              <a:off x="1985467" y="3059953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2F4BE4E4-A5F6-0E48-B906-035E9C5350C7}"/>
                </a:ext>
              </a:extLst>
            </p:cNvPr>
            <p:cNvCxnSpPr>
              <a:cxnSpLocks/>
              <a:endCxn id="298" idx="2"/>
            </p:cNvCxnSpPr>
            <p:nvPr/>
          </p:nvCxnSpPr>
          <p:spPr>
            <a:xfrm>
              <a:off x="1985467" y="3493705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A1A4CED9-DA5A-E04B-A9DB-B9A82A9EE59B}"/>
                </a:ext>
              </a:extLst>
            </p:cNvPr>
            <p:cNvCxnSpPr>
              <a:cxnSpLocks/>
              <a:endCxn id="296" idx="2"/>
            </p:cNvCxnSpPr>
            <p:nvPr/>
          </p:nvCxnSpPr>
          <p:spPr>
            <a:xfrm>
              <a:off x="1985467" y="3493705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5683F5D6-00B1-9345-AB28-0AD502C009CF}"/>
                </a:ext>
              </a:extLst>
            </p:cNvPr>
            <p:cNvCxnSpPr>
              <a:cxnSpLocks/>
              <a:endCxn id="295" idx="2"/>
            </p:cNvCxnSpPr>
            <p:nvPr/>
          </p:nvCxnSpPr>
          <p:spPr>
            <a:xfrm>
              <a:off x="1985467" y="3493705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2DA6BA7E-8A66-E047-8E2F-E506A630F689}"/>
                </a:ext>
              </a:extLst>
            </p:cNvPr>
            <p:cNvCxnSpPr>
              <a:cxnSpLocks/>
              <a:endCxn id="293" idx="2"/>
            </p:cNvCxnSpPr>
            <p:nvPr/>
          </p:nvCxnSpPr>
          <p:spPr>
            <a:xfrm>
              <a:off x="1985467" y="3493705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4B2A360C-10AE-B84B-93B1-9EB53D077CEF}"/>
                </a:ext>
              </a:extLst>
            </p:cNvPr>
            <p:cNvCxnSpPr>
              <a:cxnSpLocks/>
              <a:endCxn id="292" idx="2"/>
            </p:cNvCxnSpPr>
            <p:nvPr/>
          </p:nvCxnSpPr>
          <p:spPr>
            <a:xfrm flipV="1">
              <a:off x="1985467" y="3061179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098C6426-AD6B-0746-AAC2-BB03678DB55D}"/>
                </a:ext>
              </a:extLst>
            </p:cNvPr>
            <p:cNvCxnSpPr>
              <a:cxnSpLocks/>
              <a:endCxn id="292" idx="2"/>
            </p:cNvCxnSpPr>
            <p:nvPr/>
          </p:nvCxnSpPr>
          <p:spPr>
            <a:xfrm flipV="1">
              <a:off x="1985467" y="3061179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C519E72-E6B5-B945-91E6-C7A71AA1B2C0}"/>
                </a:ext>
              </a:extLst>
            </p:cNvPr>
            <p:cNvCxnSpPr>
              <a:cxnSpLocks/>
              <a:endCxn id="293" idx="2"/>
            </p:cNvCxnSpPr>
            <p:nvPr/>
          </p:nvCxnSpPr>
          <p:spPr>
            <a:xfrm flipV="1">
              <a:off x="1985467" y="3494931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46EBBC22-AAFB-0C4E-9A3E-85AFE3C7CC31}"/>
                </a:ext>
              </a:extLst>
            </p:cNvPr>
            <p:cNvCxnSpPr>
              <a:cxnSpLocks/>
              <a:endCxn id="295" idx="2"/>
            </p:cNvCxnSpPr>
            <p:nvPr/>
          </p:nvCxnSpPr>
          <p:spPr>
            <a:xfrm>
              <a:off x="1985467" y="3927457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0E68D091-B34D-A544-A3A2-78FE55C28B31}"/>
                </a:ext>
              </a:extLst>
            </p:cNvPr>
            <p:cNvCxnSpPr>
              <a:cxnSpLocks/>
              <a:endCxn id="296" idx="2"/>
            </p:cNvCxnSpPr>
            <p:nvPr/>
          </p:nvCxnSpPr>
          <p:spPr>
            <a:xfrm>
              <a:off x="1985467" y="3927457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C7F2DD9D-86F5-1B40-A778-76C3D48ED6CB}"/>
                </a:ext>
              </a:extLst>
            </p:cNvPr>
            <p:cNvCxnSpPr>
              <a:cxnSpLocks/>
              <a:endCxn id="298" idx="2"/>
            </p:cNvCxnSpPr>
            <p:nvPr/>
          </p:nvCxnSpPr>
          <p:spPr>
            <a:xfrm>
              <a:off x="1985467" y="3927457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4F762B5B-3D00-5844-920F-B535FB571BAE}"/>
                </a:ext>
              </a:extLst>
            </p:cNvPr>
            <p:cNvCxnSpPr>
              <a:cxnSpLocks/>
              <a:endCxn id="292" idx="2"/>
            </p:cNvCxnSpPr>
            <p:nvPr/>
          </p:nvCxnSpPr>
          <p:spPr>
            <a:xfrm flipV="1">
              <a:off x="1985467" y="3061179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D15D3905-46AB-EB4B-8C33-95908B3CEC34}"/>
                </a:ext>
              </a:extLst>
            </p:cNvPr>
            <p:cNvCxnSpPr>
              <a:cxnSpLocks/>
              <a:endCxn id="293" idx="2"/>
            </p:cNvCxnSpPr>
            <p:nvPr/>
          </p:nvCxnSpPr>
          <p:spPr>
            <a:xfrm flipV="1">
              <a:off x="1985467" y="3494931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4B8A1678-3F92-C24A-9965-E03120C2A13E}"/>
                </a:ext>
              </a:extLst>
            </p:cNvPr>
            <p:cNvCxnSpPr>
              <a:cxnSpLocks/>
              <a:endCxn id="295" idx="2"/>
            </p:cNvCxnSpPr>
            <p:nvPr/>
          </p:nvCxnSpPr>
          <p:spPr>
            <a:xfrm flipV="1">
              <a:off x="1985467" y="3928683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B87B33B-E5C4-4645-A971-65D8987401F5}"/>
                </a:ext>
              </a:extLst>
            </p:cNvPr>
            <p:cNvCxnSpPr>
              <a:cxnSpLocks/>
              <a:endCxn id="296" idx="2"/>
            </p:cNvCxnSpPr>
            <p:nvPr/>
          </p:nvCxnSpPr>
          <p:spPr>
            <a:xfrm>
              <a:off x="1985467" y="4361209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1A04E0E7-B5BC-764E-AAEE-FD2293F9A72A}"/>
                </a:ext>
              </a:extLst>
            </p:cNvPr>
            <p:cNvCxnSpPr>
              <a:cxnSpLocks/>
              <a:endCxn id="298" idx="2"/>
            </p:cNvCxnSpPr>
            <p:nvPr/>
          </p:nvCxnSpPr>
          <p:spPr>
            <a:xfrm>
              <a:off x="1985467" y="4361209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96A4121-4CD8-B64B-9228-FDCD6E243304}"/>
                </a:ext>
              </a:extLst>
            </p:cNvPr>
            <p:cNvCxnSpPr>
              <a:cxnSpLocks/>
              <a:endCxn id="298" idx="2"/>
            </p:cNvCxnSpPr>
            <p:nvPr/>
          </p:nvCxnSpPr>
          <p:spPr>
            <a:xfrm>
              <a:off x="1985467" y="4794961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5FC3D46-525C-C24E-813A-F7485DDD4B21}"/>
                </a:ext>
              </a:extLst>
            </p:cNvPr>
            <p:cNvCxnSpPr>
              <a:cxnSpLocks/>
              <a:endCxn id="296" idx="2"/>
            </p:cNvCxnSpPr>
            <p:nvPr/>
          </p:nvCxnSpPr>
          <p:spPr>
            <a:xfrm flipV="1">
              <a:off x="1985467" y="4362435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034725A4-29A7-E049-BD07-BE44108E05D2}"/>
                </a:ext>
              </a:extLst>
            </p:cNvPr>
            <p:cNvCxnSpPr>
              <a:cxnSpLocks/>
              <a:endCxn id="295" idx="2"/>
            </p:cNvCxnSpPr>
            <p:nvPr/>
          </p:nvCxnSpPr>
          <p:spPr>
            <a:xfrm flipV="1">
              <a:off x="1985467" y="3928683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9A21B122-4C23-4E42-88C9-F96545F501C0}"/>
                </a:ext>
              </a:extLst>
            </p:cNvPr>
            <p:cNvCxnSpPr>
              <a:cxnSpLocks/>
              <a:endCxn id="293" idx="2"/>
            </p:cNvCxnSpPr>
            <p:nvPr/>
          </p:nvCxnSpPr>
          <p:spPr>
            <a:xfrm flipV="1">
              <a:off x="1985467" y="3494931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6D55AB6-6ECD-6641-9767-F065D962F3E5}"/>
                </a:ext>
              </a:extLst>
            </p:cNvPr>
            <p:cNvCxnSpPr>
              <a:cxnSpLocks/>
              <a:endCxn id="292" idx="2"/>
            </p:cNvCxnSpPr>
            <p:nvPr/>
          </p:nvCxnSpPr>
          <p:spPr>
            <a:xfrm flipV="1">
              <a:off x="1985467" y="3061179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9" name="TextBox 348">
            <a:extLst>
              <a:ext uri="{FF2B5EF4-FFF2-40B4-BE49-F238E27FC236}">
                <a16:creationId xmlns:a16="http://schemas.microsoft.com/office/drawing/2014/main" id="{6B3A9EE0-6BCB-7840-A754-EAF908D91D3C}"/>
              </a:ext>
            </a:extLst>
          </p:cNvPr>
          <p:cNvSpPr txBox="1"/>
          <p:nvPr/>
        </p:nvSpPr>
        <p:spPr>
          <a:xfrm>
            <a:off x="1341308" y="2684261"/>
            <a:ext cx="1304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Hidden layer</a:t>
            </a:r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3A57FAA-F4CC-EA4C-8FF0-1154A2968B96}"/>
              </a:ext>
            </a:extLst>
          </p:cNvPr>
          <p:cNvGrpSpPr/>
          <p:nvPr/>
        </p:nvGrpSpPr>
        <p:grpSpPr>
          <a:xfrm>
            <a:off x="677043" y="2239620"/>
            <a:ext cx="1573393" cy="1089758"/>
            <a:chOff x="551329" y="2464660"/>
            <a:chExt cx="1573393" cy="1089758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9560D18-F50E-A842-80D4-0427C958F1D4}"/>
                </a:ext>
              </a:extLst>
            </p:cNvPr>
            <p:cNvCxnSpPr>
              <a:cxnSpLocks/>
            </p:cNvCxnSpPr>
            <p:nvPr/>
          </p:nvCxnSpPr>
          <p:spPr>
            <a:xfrm>
              <a:off x="2108171" y="2464660"/>
              <a:ext cx="0" cy="33130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9CBAAA-5192-6D4C-9110-347C44CF6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329" y="2786277"/>
              <a:ext cx="157339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7FD51E3-D7C9-D74F-BCB3-B4525665EC37}"/>
                </a:ext>
              </a:extLst>
            </p:cNvPr>
            <p:cNvCxnSpPr>
              <a:cxnSpLocks/>
            </p:cNvCxnSpPr>
            <p:nvPr/>
          </p:nvCxnSpPr>
          <p:spPr>
            <a:xfrm>
              <a:off x="551330" y="2795964"/>
              <a:ext cx="0" cy="75845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52CE7E16-CAA2-EC4E-AEDD-7DF18C39CF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68"/>
          <a:stretch/>
        </p:blipFill>
        <p:spPr>
          <a:xfrm>
            <a:off x="3657130" y="3106718"/>
            <a:ext cx="938924" cy="19462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4B59-4C6C-6649-901D-CAB0F23B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DEE179-4CCD-034E-92CF-FECF156D994C}"/>
              </a:ext>
            </a:extLst>
          </p:cNvPr>
          <p:cNvGrpSpPr/>
          <p:nvPr/>
        </p:nvGrpSpPr>
        <p:grpSpPr>
          <a:xfrm>
            <a:off x="520148" y="1264887"/>
            <a:ext cx="5394038" cy="523220"/>
            <a:chOff x="251791" y="1264887"/>
            <a:chExt cx="5394038" cy="523220"/>
          </a:xfrm>
        </p:grpSpPr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1D4B728-F6B8-AB47-941E-332012297F96}"/>
                </a:ext>
              </a:extLst>
            </p:cNvPr>
            <p:cNvSpPr txBox="1"/>
            <p:nvPr/>
          </p:nvSpPr>
          <p:spPr>
            <a:xfrm>
              <a:off x="251791" y="1264887"/>
              <a:ext cx="3636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Unsupervised </a:t>
              </a:r>
              <a:r>
                <a:rPr lang="en-US" sz="2800" b="1" u="sng" dirty="0"/>
                <a:t>Encoder</a:t>
              </a:r>
              <a:r>
                <a:rPr lang="en-US" sz="2800" b="1" dirty="0"/>
                <a:t>:</a:t>
              </a:r>
              <a:endParaRPr lang="en-US" sz="2000" dirty="0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78AF559-299D-4546-8EFF-03F341090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8326" y="1407079"/>
              <a:ext cx="1717503" cy="35501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A780FE-1D4D-C34D-91B8-7AF839F274F3}"/>
              </a:ext>
            </a:extLst>
          </p:cNvPr>
          <p:cNvGrpSpPr/>
          <p:nvPr/>
        </p:nvGrpSpPr>
        <p:grpSpPr>
          <a:xfrm>
            <a:off x="7248938" y="5383686"/>
            <a:ext cx="4388121" cy="1213738"/>
            <a:chOff x="7248938" y="5383686"/>
            <a:chExt cx="4388121" cy="1213738"/>
          </a:xfrm>
        </p:grpSpPr>
        <p:sp>
          <p:nvSpPr>
            <p:cNvPr id="230" name="Down Arrow 229">
              <a:extLst>
                <a:ext uri="{FF2B5EF4-FFF2-40B4-BE49-F238E27FC236}">
                  <a16:creationId xmlns:a16="http://schemas.microsoft.com/office/drawing/2014/main" id="{2C57C919-6BD3-7843-BF1E-B013960261C4}"/>
                </a:ext>
              </a:extLst>
            </p:cNvPr>
            <p:cNvSpPr/>
            <p:nvPr/>
          </p:nvSpPr>
          <p:spPr>
            <a:xfrm>
              <a:off x="9036901" y="5383686"/>
              <a:ext cx="686011" cy="2820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26A7E56-8051-8E40-9331-271238C5F822}"/>
                </a:ext>
              </a:extLst>
            </p:cNvPr>
            <p:cNvGrpSpPr/>
            <p:nvPr/>
          </p:nvGrpSpPr>
          <p:grpSpPr>
            <a:xfrm>
              <a:off x="7248938" y="5627345"/>
              <a:ext cx="4388121" cy="970079"/>
              <a:chOff x="7248938" y="5627345"/>
              <a:chExt cx="4388121" cy="970079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B30F45FC-3037-5047-BF13-8B2F0221D4AA}"/>
                  </a:ext>
                </a:extLst>
              </p:cNvPr>
              <p:cNvSpPr txBox="1"/>
              <p:nvPr/>
            </p:nvSpPr>
            <p:spPr>
              <a:xfrm>
                <a:off x="7248938" y="5627345"/>
                <a:ext cx="43881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Ensure we can also learn </a:t>
                </a:r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070CC21D-7B1F-7D4F-9020-C6CEABBEF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5244" y="6191024"/>
                <a:ext cx="2247900" cy="406400"/>
              </a:xfrm>
              <a:prstGeom prst="rect">
                <a:avLst/>
              </a:prstGeom>
            </p:spPr>
          </p:pic>
        </p:grpSp>
      </p:grpSp>
      <p:pic>
        <p:nvPicPr>
          <p:cNvPr id="115" name="Picture 114">
            <a:extLst>
              <a:ext uri="{FF2B5EF4-FFF2-40B4-BE49-F238E27FC236}">
                <a16:creationId xmlns:a16="http://schemas.microsoft.com/office/drawing/2014/main" id="{9999D429-5B83-F44D-B40D-788532B7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76" y="3922182"/>
            <a:ext cx="371196" cy="332123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E18B3AF2-DFA5-3849-A664-280C75C82348}"/>
              </a:ext>
            </a:extLst>
          </p:cNvPr>
          <p:cNvSpPr txBox="1"/>
          <p:nvPr/>
        </p:nvSpPr>
        <p:spPr>
          <a:xfrm>
            <a:off x="50583" y="3398962"/>
            <a:ext cx="117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F415B8D-2FD2-4343-B553-E67870ABEF27}"/>
              </a:ext>
            </a:extLst>
          </p:cNvPr>
          <p:cNvGrpSpPr/>
          <p:nvPr/>
        </p:nvGrpSpPr>
        <p:grpSpPr>
          <a:xfrm>
            <a:off x="465116" y="1836375"/>
            <a:ext cx="2122445" cy="338554"/>
            <a:chOff x="5746757" y="2070506"/>
            <a:chExt cx="2122445" cy="338554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2842760-4235-2649-A062-804EE51A0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4998" y="2118188"/>
              <a:ext cx="254204" cy="227446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D1094D2-611E-8E47-95A0-13DA481F3BAD}"/>
                </a:ext>
              </a:extLst>
            </p:cNvPr>
            <p:cNvSpPr txBox="1"/>
            <p:nvPr/>
          </p:nvSpPr>
          <p:spPr>
            <a:xfrm>
              <a:off x="5746757" y="2070506"/>
              <a:ext cx="18183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Given for training: 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06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02018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to learn useful latent representation (code) of data?</a:t>
            </a:r>
            <a:endParaRPr lang="en-US" sz="3600" b="1" u="sng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4ED0576-2807-B44A-9A1A-56CB9ED6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6" y="3922182"/>
            <a:ext cx="371196" cy="33212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70E5A0-069F-2345-B401-C46609ED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378" y="2720428"/>
            <a:ext cx="306636" cy="306636"/>
          </a:xfrm>
          <a:prstGeom prst="rect">
            <a:avLst/>
          </a:prstGeom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D51BCD2-0A06-C943-A1BB-03115A722F84}"/>
              </a:ext>
            </a:extLst>
          </p:cNvPr>
          <p:cNvGrpSpPr/>
          <p:nvPr/>
        </p:nvGrpSpPr>
        <p:grpSpPr>
          <a:xfrm>
            <a:off x="1036450" y="3056189"/>
            <a:ext cx="293077" cy="2028085"/>
            <a:chOff x="2602525" y="2883877"/>
            <a:chExt cx="293077" cy="202808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3400C4E-2B14-FA4E-9D95-E1A2DAA92835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5C7331-92C3-B04C-942A-835FDCC4FB79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CEB2CFA-010B-2846-8858-06C44D3B112B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77F859C-D215-124B-A1B6-4693845CC21C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D95C444-3D46-234F-B0DD-CEC196B9F771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2E06732-EF9B-2947-A1E1-6B05A85A09D5}"/>
              </a:ext>
            </a:extLst>
          </p:cNvPr>
          <p:cNvGrpSpPr/>
          <p:nvPr/>
        </p:nvGrpSpPr>
        <p:grpSpPr>
          <a:xfrm>
            <a:off x="1820222" y="3057415"/>
            <a:ext cx="293077" cy="2028085"/>
            <a:chOff x="3386297" y="2885103"/>
            <a:chExt cx="293077" cy="2028085"/>
          </a:xfrm>
          <a:solidFill>
            <a:schemeClr val="accent1"/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03CDBF0-219D-E944-A5E9-3C23EEA55694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334DE8-1668-C440-8B0E-601E86995A5D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8202AB9-8E20-9C47-9AAB-FFCCE74C12E2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63A3C1-04CB-B84D-9132-38FD7C690250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98CED56-C2EC-724A-B5A2-680F64FF6776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BCB01BF-B5E5-1C42-9CCD-7E99385DDEE9}"/>
              </a:ext>
            </a:extLst>
          </p:cNvPr>
          <p:cNvGrpSpPr/>
          <p:nvPr/>
        </p:nvGrpSpPr>
        <p:grpSpPr>
          <a:xfrm>
            <a:off x="1329527" y="3202728"/>
            <a:ext cx="490695" cy="1736234"/>
            <a:chOff x="1329527" y="3202728"/>
            <a:chExt cx="490695" cy="173623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115A76-DE30-C04F-9C9B-399948779C4B}"/>
                </a:ext>
              </a:extLst>
            </p:cNvPr>
            <p:cNvCxnSpPr>
              <a:stCxn id="3" idx="6"/>
              <a:endCxn id="35" idx="2"/>
            </p:cNvCxnSpPr>
            <p:nvPr/>
          </p:nvCxnSpPr>
          <p:spPr>
            <a:xfrm>
              <a:off x="1329527" y="320272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A4F2CA0-F987-454E-B53B-8E1E8C09718F}"/>
                </a:ext>
              </a:extLst>
            </p:cNvPr>
            <p:cNvCxnSpPr>
              <a:cxnSpLocks/>
              <a:stCxn id="3" idx="6"/>
              <a:endCxn id="37" idx="2"/>
            </p:cNvCxnSpPr>
            <p:nvPr/>
          </p:nvCxnSpPr>
          <p:spPr>
            <a:xfrm>
              <a:off x="1329527" y="3202728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66FC746-8374-D846-AE41-B282E5F90721}"/>
                </a:ext>
              </a:extLst>
            </p:cNvPr>
            <p:cNvCxnSpPr>
              <a:cxnSpLocks/>
              <a:stCxn id="3" idx="6"/>
              <a:endCxn id="38" idx="2"/>
            </p:cNvCxnSpPr>
            <p:nvPr/>
          </p:nvCxnSpPr>
          <p:spPr>
            <a:xfrm>
              <a:off x="1329527" y="3202728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5DCE1-7330-4A49-B790-DD505DAF920A}"/>
                </a:ext>
              </a:extLst>
            </p:cNvPr>
            <p:cNvCxnSpPr>
              <a:cxnSpLocks/>
              <a:stCxn id="3" idx="6"/>
              <a:endCxn id="39" idx="2"/>
            </p:cNvCxnSpPr>
            <p:nvPr/>
          </p:nvCxnSpPr>
          <p:spPr>
            <a:xfrm>
              <a:off x="1329527" y="3202728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F7BE74A-D18B-7E4F-9921-1B71023E9962}"/>
                </a:ext>
              </a:extLst>
            </p:cNvPr>
            <p:cNvCxnSpPr>
              <a:cxnSpLocks/>
              <a:stCxn id="3" idx="6"/>
              <a:endCxn id="42" idx="2"/>
            </p:cNvCxnSpPr>
            <p:nvPr/>
          </p:nvCxnSpPr>
          <p:spPr>
            <a:xfrm>
              <a:off x="1329527" y="3202728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B65CB3D-A920-6548-95AB-A938B2AE1DBD}"/>
                </a:ext>
              </a:extLst>
            </p:cNvPr>
            <p:cNvCxnSpPr>
              <a:cxnSpLocks/>
              <a:stCxn id="31" idx="6"/>
              <a:endCxn id="42" idx="2"/>
            </p:cNvCxnSpPr>
            <p:nvPr/>
          </p:nvCxnSpPr>
          <p:spPr>
            <a:xfrm>
              <a:off x="1329527" y="3636480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8E937CE-FF51-E54A-8B02-021EA5F48053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1329527" y="363648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F0A98D4-7470-F842-A6CB-E8105311EDB3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>
              <a:off x="1329527" y="363648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5D6D3A9-ED22-7F4E-A94E-DD798E25086E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>
              <a:off x="1329527" y="363648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E2C47AA-19D3-CE4C-B3C5-92E35437F26C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 flipV="1">
              <a:off x="1329527" y="3203954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789D472-2CA6-3D45-B395-DDA75079F690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 flipV="1">
              <a:off x="1329527" y="3203954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D7470B7-22A6-EE46-8A14-242D573B93F1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 flipV="1">
              <a:off x="1329527" y="363770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569DE91-4066-5442-8E27-C9E8FB5DA836}"/>
                </a:ext>
              </a:extLst>
            </p:cNvPr>
            <p:cNvCxnSpPr>
              <a:cxnSpLocks/>
              <a:stCxn id="32" idx="6"/>
              <a:endCxn id="38" idx="2"/>
            </p:cNvCxnSpPr>
            <p:nvPr/>
          </p:nvCxnSpPr>
          <p:spPr>
            <a:xfrm>
              <a:off x="1329527" y="407023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8ADBBB5-3A3E-2B48-9DC5-74B19176FDE4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>
              <a:off x="1329527" y="407023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2FB9E2E-AA14-C744-B8EA-1C9334A0972A}"/>
                </a:ext>
              </a:extLst>
            </p:cNvPr>
            <p:cNvCxnSpPr>
              <a:cxnSpLocks/>
              <a:stCxn id="32" idx="6"/>
              <a:endCxn id="42" idx="2"/>
            </p:cNvCxnSpPr>
            <p:nvPr/>
          </p:nvCxnSpPr>
          <p:spPr>
            <a:xfrm>
              <a:off x="1329527" y="4070232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3ADCDB7-97E8-D047-989F-106128554B25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1329527" y="3203954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6C46C33-7050-2B49-8ABA-DE29EF18D1F3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 flipV="1">
              <a:off x="1329527" y="363770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256FB76-3029-C447-BD3A-EC3AA339B5B6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V="1">
              <a:off x="1329527" y="407145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403207F-221C-9D4E-A864-69B97BD6202B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>
              <a:off x="1329527" y="450398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833B0D4-787F-3F4F-8FB2-A48D1EDFE565}"/>
                </a:ext>
              </a:extLst>
            </p:cNvPr>
            <p:cNvCxnSpPr>
              <a:cxnSpLocks/>
              <a:stCxn id="33" idx="6"/>
              <a:endCxn id="42" idx="2"/>
            </p:cNvCxnSpPr>
            <p:nvPr/>
          </p:nvCxnSpPr>
          <p:spPr>
            <a:xfrm>
              <a:off x="1329527" y="4503984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7331D32-995F-0F42-BEB2-279418441A55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>
              <a:off x="1329527" y="493773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8D499EF-D4AC-5543-A3A4-1BAA76D0F692}"/>
                </a:ext>
              </a:extLst>
            </p:cNvPr>
            <p:cNvCxnSpPr>
              <a:cxnSpLocks/>
              <a:stCxn id="34" idx="6"/>
              <a:endCxn id="39" idx="2"/>
            </p:cNvCxnSpPr>
            <p:nvPr/>
          </p:nvCxnSpPr>
          <p:spPr>
            <a:xfrm flipV="1">
              <a:off x="1329527" y="4505210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B71CD2D-BF76-A949-AD54-0DDC7F1901E4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 flipV="1">
              <a:off x="1329527" y="4071458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CEE67E0-711C-BB41-BF61-5E7EF0F61ADE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 flipV="1">
              <a:off x="1329527" y="3637706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3380FD66-EAA2-EC4D-ABA5-3B917DDAB6C0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 flipV="1">
              <a:off x="1329527" y="3203954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9495407-6D36-F44B-AA42-F8E0621E658C}"/>
              </a:ext>
            </a:extLst>
          </p:cNvPr>
          <p:cNvGrpSpPr/>
          <p:nvPr/>
        </p:nvGrpSpPr>
        <p:grpSpPr>
          <a:xfrm>
            <a:off x="2627685" y="3065400"/>
            <a:ext cx="293077" cy="2028085"/>
            <a:chOff x="3386297" y="2885103"/>
            <a:chExt cx="293077" cy="202808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986DF63-E6C9-964D-B0CE-2634F2AD6D81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B90690E-7034-F543-98F9-AB312EFAB6FA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6599C5-6C08-F549-BE83-2A3BF8BE3763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954ABF8-8926-204E-8731-C933A1839611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979D9C9-99F5-4946-9A00-0DA007062851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C9CF3B0-18D6-7F43-85FD-4AC6140CC06F}"/>
              </a:ext>
            </a:extLst>
          </p:cNvPr>
          <p:cNvGrpSpPr/>
          <p:nvPr/>
        </p:nvGrpSpPr>
        <p:grpSpPr>
          <a:xfrm>
            <a:off x="2136990" y="3210713"/>
            <a:ext cx="490695" cy="1736234"/>
            <a:chOff x="1984590" y="3058313"/>
            <a:chExt cx="490695" cy="1736234"/>
          </a:xfrm>
        </p:grpSpPr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2ACB86F7-7DF1-164D-AED3-8AD5AA272AC5}"/>
                </a:ext>
              </a:extLst>
            </p:cNvPr>
            <p:cNvCxnSpPr>
              <a:endCxn id="132" idx="2"/>
            </p:cNvCxnSpPr>
            <p:nvPr/>
          </p:nvCxnSpPr>
          <p:spPr>
            <a:xfrm>
              <a:off x="1984590" y="3058313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C488952-3C06-5043-BBBD-77A2350D775B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>
              <a:off x="1984590" y="3058313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028D0F1-C718-4D40-910C-152EED206954}"/>
                </a:ext>
              </a:extLst>
            </p:cNvPr>
            <p:cNvCxnSpPr>
              <a:cxnSpLocks/>
              <a:endCxn id="134" idx="2"/>
            </p:cNvCxnSpPr>
            <p:nvPr/>
          </p:nvCxnSpPr>
          <p:spPr>
            <a:xfrm>
              <a:off x="1984590" y="3058313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574D772-5CC0-2E41-9868-15BE00EE2649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>
              <a:off x="1984590" y="3058313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5CEFFAB8-FDBB-AB4E-AD79-C5354552F058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>
              <a:off x="1984590" y="3058313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C55DEBD-711C-994B-968D-306A153F040D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>
              <a:off x="1984590" y="3492065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395B236-878E-6F49-AFA8-9A5F8D398853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>
              <a:off x="1984590" y="3492065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A716E4D-C912-AD4A-A21F-F1929FC3F39C}"/>
                </a:ext>
              </a:extLst>
            </p:cNvPr>
            <p:cNvCxnSpPr>
              <a:cxnSpLocks/>
              <a:endCxn id="134" idx="2"/>
            </p:cNvCxnSpPr>
            <p:nvPr/>
          </p:nvCxnSpPr>
          <p:spPr>
            <a:xfrm>
              <a:off x="1984590" y="3492065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BA1AC4F8-7980-DE4C-B471-9EB319CEA68F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>
              <a:off x="1984590" y="3492065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D01AC116-EB59-9E40-93BF-5E0C3C3E36DB}"/>
                </a:ext>
              </a:extLst>
            </p:cNvPr>
            <p:cNvCxnSpPr>
              <a:cxnSpLocks/>
              <a:endCxn id="132" idx="2"/>
            </p:cNvCxnSpPr>
            <p:nvPr/>
          </p:nvCxnSpPr>
          <p:spPr>
            <a:xfrm flipV="1">
              <a:off x="1984590" y="3059539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70DBD96-4B44-FB43-BD26-87F2D386234D}"/>
                </a:ext>
              </a:extLst>
            </p:cNvPr>
            <p:cNvCxnSpPr>
              <a:cxnSpLocks/>
              <a:endCxn id="132" idx="2"/>
            </p:cNvCxnSpPr>
            <p:nvPr/>
          </p:nvCxnSpPr>
          <p:spPr>
            <a:xfrm flipV="1">
              <a:off x="1984590" y="3059539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62B79F-BEEC-7B4B-BB94-622ACE6A6665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 flipV="1">
              <a:off x="1984590" y="3493291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E5A8425-794C-664A-8141-CF7BBDC4DBC3}"/>
                </a:ext>
              </a:extLst>
            </p:cNvPr>
            <p:cNvCxnSpPr>
              <a:cxnSpLocks/>
              <a:endCxn id="134" idx="2"/>
            </p:cNvCxnSpPr>
            <p:nvPr/>
          </p:nvCxnSpPr>
          <p:spPr>
            <a:xfrm>
              <a:off x="1984590" y="3925817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66425E8-00FC-F341-AF48-3EF3557BEBD3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>
              <a:off x="1984590" y="3925817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8BE14D2B-FE7B-D340-A7A6-75FBC0E9F155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>
              <a:off x="1984590" y="3925817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A30277C-0F98-DA46-AC14-05F6F88068B4}"/>
                </a:ext>
              </a:extLst>
            </p:cNvPr>
            <p:cNvCxnSpPr>
              <a:cxnSpLocks/>
              <a:endCxn id="132" idx="2"/>
            </p:cNvCxnSpPr>
            <p:nvPr/>
          </p:nvCxnSpPr>
          <p:spPr>
            <a:xfrm flipV="1">
              <a:off x="1984590" y="3059539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44671C52-5A3E-F84A-BBE8-5B064B0D461F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 flipV="1">
              <a:off x="1984590" y="3493291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2A55EA59-2070-3443-AB8A-B8F7D115C530}"/>
                </a:ext>
              </a:extLst>
            </p:cNvPr>
            <p:cNvCxnSpPr>
              <a:cxnSpLocks/>
              <a:endCxn id="134" idx="2"/>
            </p:cNvCxnSpPr>
            <p:nvPr/>
          </p:nvCxnSpPr>
          <p:spPr>
            <a:xfrm flipV="1">
              <a:off x="1984590" y="3927043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10B87A-81F3-9F4B-B15C-562376EC04B2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>
              <a:off x="1984590" y="4359569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B922B83-CDA6-EB48-9055-122158E43DE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>
              <a:off x="1984590" y="4359569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59413D0-E7F3-4341-B311-406746751861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>
              <a:off x="1984590" y="4793321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CDD18CB-5741-3B4C-A2C9-1E056B2165A0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1984590" y="4360795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BD47112-5A86-AA40-A304-4659B1F34CF2}"/>
                </a:ext>
              </a:extLst>
            </p:cNvPr>
            <p:cNvCxnSpPr>
              <a:cxnSpLocks/>
              <a:endCxn id="134" idx="2"/>
            </p:cNvCxnSpPr>
            <p:nvPr/>
          </p:nvCxnSpPr>
          <p:spPr>
            <a:xfrm flipV="1">
              <a:off x="1984590" y="3927043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F94B80C0-43E6-A941-88AD-07E55DC023F7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 flipV="1">
              <a:off x="1984590" y="3493291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47225B2C-66C0-3948-9279-D648E2B2BBF1}"/>
                </a:ext>
              </a:extLst>
            </p:cNvPr>
            <p:cNvCxnSpPr>
              <a:cxnSpLocks/>
              <a:endCxn id="132" idx="2"/>
            </p:cNvCxnSpPr>
            <p:nvPr/>
          </p:nvCxnSpPr>
          <p:spPr>
            <a:xfrm flipV="1">
              <a:off x="1984590" y="3059539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57B87A9B-F8AE-964B-BE0D-C150B71A59C4}"/>
              </a:ext>
            </a:extLst>
          </p:cNvPr>
          <p:cNvGrpSpPr/>
          <p:nvPr/>
        </p:nvGrpSpPr>
        <p:grpSpPr>
          <a:xfrm>
            <a:off x="465116" y="1836375"/>
            <a:ext cx="2122445" cy="338554"/>
            <a:chOff x="5746757" y="2070506"/>
            <a:chExt cx="2122445" cy="338554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DF4A4A3A-9707-FD42-A51E-9330E9D96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4998" y="2118188"/>
              <a:ext cx="254204" cy="227446"/>
            </a:xfrm>
            <a:prstGeom prst="rect">
              <a:avLst/>
            </a:prstGeom>
          </p:spPr>
        </p:pic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C4293056-A11E-8945-A914-595A489A8EAD}"/>
                </a:ext>
              </a:extLst>
            </p:cNvPr>
            <p:cNvSpPr txBox="1"/>
            <p:nvPr/>
          </p:nvSpPr>
          <p:spPr>
            <a:xfrm>
              <a:off x="5746757" y="2070506"/>
              <a:ext cx="18183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Given for training: </a:t>
              </a:r>
              <a:endParaRPr lang="en-US" sz="1200" dirty="0"/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66461804-B086-A24E-BD7B-821714F21D85}"/>
              </a:ext>
            </a:extLst>
          </p:cNvPr>
          <p:cNvSpPr txBox="1"/>
          <p:nvPr/>
        </p:nvSpPr>
        <p:spPr>
          <a:xfrm>
            <a:off x="50583" y="3398962"/>
            <a:ext cx="117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A772DAEF-51F0-1345-8B0B-A55A9D8B2EA0}"/>
              </a:ext>
            </a:extLst>
          </p:cNvPr>
          <p:cNvGrpSpPr/>
          <p:nvPr/>
        </p:nvGrpSpPr>
        <p:grpSpPr>
          <a:xfrm>
            <a:off x="636104" y="2281907"/>
            <a:ext cx="1725115" cy="1117055"/>
            <a:chOff x="399608" y="2464660"/>
            <a:chExt cx="1725115" cy="111705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9B619367-7293-5342-A294-0008009B8AB8}"/>
                </a:ext>
              </a:extLst>
            </p:cNvPr>
            <p:cNvCxnSpPr>
              <a:cxnSpLocks/>
            </p:cNvCxnSpPr>
            <p:nvPr/>
          </p:nvCxnSpPr>
          <p:spPr>
            <a:xfrm>
              <a:off x="2108171" y="2464660"/>
              <a:ext cx="0" cy="15571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98FEA44-1056-2F48-8164-9FD379DDA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08" y="2611466"/>
              <a:ext cx="172511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3D79A56D-6587-BA4B-919B-DA53C23D63CC}"/>
                </a:ext>
              </a:extLst>
            </p:cNvPr>
            <p:cNvCxnSpPr>
              <a:cxnSpLocks/>
              <a:endCxn id="318" idx="0"/>
            </p:cNvCxnSpPr>
            <p:nvPr/>
          </p:nvCxnSpPr>
          <p:spPr>
            <a:xfrm>
              <a:off x="399608" y="2588023"/>
              <a:ext cx="3867" cy="99369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E654051B-CAE1-D448-8A52-9C5A7AD537CD}"/>
              </a:ext>
            </a:extLst>
          </p:cNvPr>
          <p:cNvSpPr txBox="1"/>
          <p:nvPr/>
        </p:nvSpPr>
        <p:spPr>
          <a:xfrm>
            <a:off x="1340431" y="2682621"/>
            <a:ext cx="1304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Hidden layer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C2B1971-221A-B94E-AD46-56635D616737}"/>
              </a:ext>
            </a:extLst>
          </p:cNvPr>
          <p:cNvSpPr txBox="1"/>
          <p:nvPr/>
        </p:nvSpPr>
        <p:spPr>
          <a:xfrm>
            <a:off x="2267427" y="2245093"/>
            <a:ext cx="1153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Latent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0737197-6BDC-0848-AE30-6B2F3A705414}"/>
              </a:ext>
            </a:extLst>
          </p:cNvPr>
          <p:cNvGrpSpPr/>
          <p:nvPr/>
        </p:nvGrpSpPr>
        <p:grpSpPr>
          <a:xfrm>
            <a:off x="3445000" y="3079736"/>
            <a:ext cx="293077" cy="2028085"/>
            <a:chOff x="3386297" y="2885103"/>
            <a:chExt cx="293077" cy="2028085"/>
          </a:xfrm>
          <a:solidFill>
            <a:schemeClr val="accent1"/>
          </a:solidFill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F70764E-56B0-2E4A-9F52-0D71271007D1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4815119-BC03-EA43-AEB9-535B8ED6FD98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0847841-3572-3141-8D45-896830B14A2A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41700EC-2E5D-BE4B-8B9C-ED17B4425544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417E810-832A-BD4A-8A1D-0E4FF98895D9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F72431-05CD-AC41-B2DB-1F4D2BD6D73D}"/>
              </a:ext>
            </a:extLst>
          </p:cNvPr>
          <p:cNvGrpSpPr/>
          <p:nvPr/>
        </p:nvGrpSpPr>
        <p:grpSpPr>
          <a:xfrm>
            <a:off x="2954305" y="3225049"/>
            <a:ext cx="490695" cy="1736234"/>
            <a:chOff x="2801905" y="3072649"/>
            <a:chExt cx="490695" cy="1736234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CCB714D-823B-4F47-A002-A7D9CDDABBA7}"/>
                </a:ext>
              </a:extLst>
            </p:cNvPr>
            <p:cNvCxnSpPr>
              <a:endCxn id="109" idx="2"/>
            </p:cNvCxnSpPr>
            <p:nvPr/>
          </p:nvCxnSpPr>
          <p:spPr>
            <a:xfrm>
              <a:off x="2801905" y="3072649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FB13E46-4803-1340-97E2-8BAB8E8BCACA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>
              <a:off x="2801905" y="3072649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9B5A987-6D57-B745-9ECC-0A051ECC7D5A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>
              <a:off x="2801905" y="3072649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27B1A02-E5F9-3B42-BE88-0C4AD9BB7121}"/>
                </a:ext>
              </a:extLst>
            </p:cNvPr>
            <p:cNvCxnSpPr>
              <a:cxnSpLocks/>
              <a:endCxn id="114" idx="2"/>
            </p:cNvCxnSpPr>
            <p:nvPr/>
          </p:nvCxnSpPr>
          <p:spPr>
            <a:xfrm>
              <a:off x="2801905" y="3072649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AC04F18D-9DE9-8540-81DF-92271A53CC28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>
              <a:off x="2801905" y="3072649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D638794-0B68-BC41-A733-62853C5D8AB5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>
              <a:off x="2801905" y="3506401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4F735C4-7DB0-4745-A21E-F3C512641128}"/>
                </a:ext>
              </a:extLst>
            </p:cNvPr>
            <p:cNvCxnSpPr>
              <a:cxnSpLocks/>
              <a:endCxn id="114" idx="2"/>
            </p:cNvCxnSpPr>
            <p:nvPr/>
          </p:nvCxnSpPr>
          <p:spPr>
            <a:xfrm>
              <a:off x="2801905" y="3506401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DE1510E-B552-7C46-AE5E-4E67E48479BB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>
              <a:off x="2801905" y="3506401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D623B5B-4FE2-0F47-8FE4-2C49AF80A0DB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>
              <a:off x="2801905" y="3506401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287FA829-5F07-D641-848F-B9D40E2D5958}"/>
                </a:ext>
              </a:extLst>
            </p:cNvPr>
            <p:cNvCxnSpPr>
              <a:cxnSpLocks/>
              <a:endCxn id="109" idx="2"/>
            </p:cNvCxnSpPr>
            <p:nvPr/>
          </p:nvCxnSpPr>
          <p:spPr>
            <a:xfrm flipV="1">
              <a:off x="2801905" y="3073875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CAF379E-BD60-004B-B8CB-147192DD2F18}"/>
                </a:ext>
              </a:extLst>
            </p:cNvPr>
            <p:cNvCxnSpPr>
              <a:cxnSpLocks/>
              <a:endCxn id="109" idx="2"/>
            </p:cNvCxnSpPr>
            <p:nvPr/>
          </p:nvCxnSpPr>
          <p:spPr>
            <a:xfrm flipV="1">
              <a:off x="2801905" y="3073875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58448D42-55CE-264E-B49C-C63FF5C7A075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2801905" y="3507627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4A0EBD8-747B-4B4B-B6E7-B2DEC7B011E5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>
              <a:off x="2801905" y="3940153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785C4588-BA7D-A64A-8059-47F309F2A5B4}"/>
                </a:ext>
              </a:extLst>
            </p:cNvPr>
            <p:cNvCxnSpPr>
              <a:cxnSpLocks/>
              <a:endCxn id="114" idx="2"/>
            </p:cNvCxnSpPr>
            <p:nvPr/>
          </p:nvCxnSpPr>
          <p:spPr>
            <a:xfrm>
              <a:off x="2801905" y="3940153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7F5493F-00F2-3746-AF7F-5762F5E9DE58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>
              <a:off x="2801905" y="3940153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3E3BB3A-3F8C-D943-B8DD-6342AF9D0244}"/>
                </a:ext>
              </a:extLst>
            </p:cNvPr>
            <p:cNvCxnSpPr>
              <a:cxnSpLocks/>
              <a:endCxn id="109" idx="2"/>
            </p:cNvCxnSpPr>
            <p:nvPr/>
          </p:nvCxnSpPr>
          <p:spPr>
            <a:xfrm flipV="1">
              <a:off x="2801905" y="3073875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EB9C976-B257-874E-83FD-0A71B171D020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2801905" y="3507627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A3CA78F-772B-3946-B3A5-9DDB9E7D94DD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 flipV="1">
              <a:off x="2801905" y="3941379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ED2D9FC-1519-C245-BC10-2F6B7FB02FCC}"/>
                </a:ext>
              </a:extLst>
            </p:cNvPr>
            <p:cNvCxnSpPr>
              <a:cxnSpLocks/>
              <a:endCxn id="114" idx="2"/>
            </p:cNvCxnSpPr>
            <p:nvPr/>
          </p:nvCxnSpPr>
          <p:spPr>
            <a:xfrm>
              <a:off x="2801905" y="4373905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1EA1307D-A123-FB47-9D34-6B43D62D8597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>
              <a:off x="2801905" y="4373905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AD49351-613B-2E4B-A400-F5916BB0AF5C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>
              <a:off x="2801905" y="4807657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C433CCC-38B3-3248-B627-8F52175414B5}"/>
                </a:ext>
              </a:extLst>
            </p:cNvPr>
            <p:cNvCxnSpPr>
              <a:cxnSpLocks/>
              <a:endCxn id="114" idx="2"/>
            </p:cNvCxnSpPr>
            <p:nvPr/>
          </p:nvCxnSpPr>
          <p:spPr>
            <a:xfrm flipV="1">
              <a:off x="2801905" y="4375131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A66E3337-26DE-EA42-9CD5-562640353443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 flipV="1">
              <a:off x="2801905" y="3941379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3BD44A23-4434-5541-A961-057C2D5F83B4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2801905" y="3507627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BE5CD80-5A13-4141-B47E-FC4B40062F9C}"/>
                </a:ext>
              </a:extLst>
            </p:cNvPr>
            <p:cNvCxnSpPr>
              <a:cxnSpLocks/>
              <a:endCxn id="109" idx="2"/>
            </p:cNvCxnSpPr>
            <p:nvPr/>
          </p:nvCxnSpPr>
          <p:spPr>
            <a:xfrm flipV="1">
              <a:off x="2801905" y="3073875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A3F36DD-E9A9-B04E-9ADF-899A3E1BEFAB}"/>
              </a:ext>
            </a:extLst>
          </p:cNvPr>
          <p:cNvGrpSpPr/>
          <p:nvPr/>
        </p:nvGrpSpPr>
        <p:grpSpPr>
          <a:xfrm>
            <a:off x="3762196" y="3223823"/>
            <a:ext cx="490695" cy="1736234"/>
            <a:chOff x="1310526" y="3290506"/>
            <a:chExt cx="490695" cy="1736234"/>
          </a:xfrm>
        </p:grpSpPr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6AE8330-C3B9-C547-A395-D74D7F7B001E}"/>
                </a:ext>
              </a:extLst>
            </p:cNvPr>
            <p:cNvCxnSpPr/>
            <p:nvPr/>
          </p:nvCxnSpPr>
          <p:spPr>
            <a:xfrm>
              <a:off x="1310526" y="329050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E7F7A02-8FAB-564F-B83B-956BD75BBC68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00B2C857-DF42-C041-93B7-F069FCB4D19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62FFFB7-62B9-F743-9D86-6E74EE2C590B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0DCAFADD-4930-2642-B789-3938B660DCF3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5A235D2-3508-1643-A10C-08A9A5D8D606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BFD873C4-B6FA-0A41-A4C1-732299CC25D0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F43D6BE9-1787-2647-BADC-99581C2975C9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CBD0FAB-1980-3746-9EF9-B1AEBCE35F72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7BA50797-8F71-6946-9216-CEC4E53BF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70AA3980-7343-4943-A3C5-0B9D1B829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52559515-D7C0-E64B-A2F0-DAE628F98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725484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91CBF399-EF34-8048-868F-5614C2060F56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15801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AC3357A5-9C60-DA4E-AE7B-AB539268423A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15801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B781A8F-827A-EF4E-94DE-2BFE9C097A7C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15801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DDE49C3-F2B5-A84F-91E1-399DB98E3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0BB2DF4E-CE4B-4A40-B752-CA84702B5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725484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BEC73D06-4E4A-EA44-AFB5-A9CB0F3092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415923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23D30EC3-3F50-C84B-B3E5-C3042C4FABB7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59176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6E9C73C-A27F-8547-9A30-1AE8936031A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59176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84F18EA9-185C-044B-879D-2E32D44D35BF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502551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2C0F3AA-431B-0E4C-B336-7E23947C3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459298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6D53C477-1022-9D49-B532-CBDA0229F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415923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3C8A784D-5A67-8143-84BE-DC1E13C86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725484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4271959-C08F-504A-A6B0-357C2D254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232CD3A-A6A7-6E40-AEA2-0D62582CDE62}"/>
              </a:ext>
            </a:extLst>
          </p:cNvPr>
          <p:cNvGrpSpPr/>
          <p:nvPr/>
        </p:nvGrpSpPr>
        <p:grpSpPr>
          <a:xfrm>
            <a:off x="4272000" y="3078996"/>
            <a:ext cx="293077" cy="2028085"/>
            <a:chOff x="2602525" y="2883877"/>
            <a:chExt cx="293077" cy="2028085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5755F7E-C315-F14F-B937-A2EAEE570866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27DDE94-6969-0349-9A96-3E3FAF788844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F6CE35C6-D006-E34E-8CA5-3CBF79A52ECC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A8989374-F297-3047-8474-0D0F9FA1B836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FAB53DC-7714-294C-AE8A-4BB2834DAAAC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8FCC66-D01A-0048-895F-BE5B503C4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834" y="3766498"/>
            <a:ext cx="371196" cy="507952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0D379F41-2393-554D-90EA-61E8CF85F518}"/>
              </a:ext>
            </a:extLst>
          </p:cNvPr>
          <p:cNvSpPr txBox="1"/>
          <p:nvPr/>
        </p:nvSpPr>
        <p:spPr>
          <a:xfrm>
            <a:off x="2881006" y="2717212"/>
            <a:ext cx="1445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Hidden layer</a:t>
            </a:r>
          </a:p>
        </p:txBody>
      </p:sp>
      <p:sp>
        <p:nvSpPr>
          <p:cNvPr id="218" name="Right Brace 217">
            <a:extLst>
              <a:ext uri="{FF2B5EF4-FFF2-40B4-BE49-F238E27FC236}">
                <a16:creationId xmlns:a16="http://schemas.microsoft.com/office/drawing/2014/main" id="{FC233E0E-9425-A642-BD2E-F54838976A07}"/>
              </a:ext>
            </a:extLst>
          </p:cNvPr>
          <p:cNvSpPr/>
          <p:nvPr/>
        </p:nvSpPr>
        <p:spPr>
          <a:xfrm rot="5400000">
            <a:off x="3544812" y="4433482"/>
            <a:ext cx="205673" cy="1621660"/>
          </a:xfrm>
          <a:prstGeom prst="rightBrace">
            <a:avLst>
              <a:gd name="adj1" fmla="val 7306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66578-EC4A-9544-9982-F4B5068F633F}"/>
              </a:ext>
            </a:extLst>
          </p:cNvPr>
          <p:cNvSpPr txBox="1"/>
          <p:nvPr/>
        </p:nvSpPr>
        <p:spPr>
          <a:xfrm>
            <a:off x="1140793" y="5249156"/>
            <a:ext cx="162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92FC466-A125-5045-B09A-46293C1ABA08}"/>
              </a:ext>
            </a:extLst>
          </p:cNvPr>
          <p:cNvSpPr txBox="1"/>
          <p:nvPr/>
        </p:nvSpPr>
        <p:spPr>
          <a:xfrm>
            <a:off x="2891093" y="5262030"/>
            <a:ext cx="1517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DECODER</a:t>
            </a:r>
          </a:p>
        </p:txBody>
      </p:sp>
      <p:sp>
        <p:nvSpPr>
          <p:cNvPr id="229" name="Right Brace 228">
            <a:extLst>
              <a:ext uri="{FF2B5EF4-FFF2-40B4-BE49-F238E27FC236}">
                <a16:creationId xmlns:a16="http://schemas.microsoft.com/office/drawing/2014/main" id="{41D89C71-D85A-2248-9BE7-CD313FD71DC5}"/>
              </a:ext>
            </a:extLst>
          </p:cNvPr>
          <p:cNvSpPr/>
          <p:nvPr/>
        </p:nvSpPr>
        <p:spPr>
          <a:xfrm rot="5400000">
            <a:off x="1859196" y="4426395"/>
            <a:ext cx="205673" cy="1621660"/>
          </a:xfrm>
          <a:prstGeom prst="rightBrace">
            <a:avLst>
              <a:gd name="adj1" fmla="val 7306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Slide Number Placeholder 9">
            <a:extLst>
              <a:ext uri="{FF2B5EF4-FFF2-40B4-BE49-F238E27FC236}">
                <a16:creationId xmlns:a16="http://schemas.microsoft.com/office/drawing/2014/main" id="{BE8FA239-13B5-504E-BD43-7A22826B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1E2948-B1A2-D145-B704-6332A739B609}" type="slidenum">
              <a:rPr lang="en-US" smtClean="0"/>
              <a:t>31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70F66E-B016-DA45-9DC4-9555BB65B3BB}"/>
              </a:ext>
            </a:extLst>
          </p:cNvPr>
          <p:cNvSpPr txBox="1"/>
          <p:nvPr/>
        </p:nvSpPr>
        <p:spPr>
          <a:xfrm>
            <a:off x="299049" y="6120515"/>
            <a:ext cx="172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Parameters: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08B345-C8C2-924D-9A59-CBBC6002D609}"/>
              </a:ext>
            </a:extLst>
          </p:cNvPr>
          <p:cNvSpPr txBox="1"/>
          <p:nvPr/>
        </p:nvSpPr>
        <p:spPr>
          <a:xfrm>
            <a:off x="290670" y="1242788"/>
            <a:ext cx="5570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Unsupervised </a:t>
            </a:r>
            <a:r>
              <a:rPr lang="en-US" sz="2800" b="1" u="sng" dirty="0"/>
              <a:t>Auto-Encoder (AE)</a:t>
            </a:r>
            <a:r>
              <a:rPr lang="en-US" sz="2800" b="1" dirty="0"/>
              <a:t>:</a:t>
            </a:r>
            <a:endParaRPr lang="en-US" sz="20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DFB1EB1-E242-F140-98BE-B534572F710F}"/>
              </a:ext>
            </a:extLst>
          </p:cNvPr>
          <p:cNvSpPr txBox="1"/>
          <p:nvPr/>
        </p:nvSpPr>
        <p:spPr>
          <a:xfrm>
            <a:off x="4458479" y="3402124"/>
            <a:ext cx="1860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Reconstruction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15D7B-9583-2841-ACD7-1F66308E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31B2B3BB-E0E3-1F48-A03E-9725551EE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727" y="5669041"/>
            <a:ext cx="1860608" cy="336381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CDD472C9-1215-A444-872C-90A4055D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49" y="5694369"/>
            <a:ext cx="1717503" cy="355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50DA4-C69E-E944-AB6D-AA63C2B025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2857" y="6156034"/>
            <a:ext cx="207127" cy="34176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80451C6B-D7DE-0949-A466-60FC28C1D0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0155" y="6185851"/>
            <a:ext cx="151565" cy="25576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DB2719-BFB2-B548-817A-E998C895B484}"/>
              </a:ext>
            </a:extLst>
          </p:cNvPr>
          <p:cNvGrpSpPr/>
          <p:nvPr/>
        </p:nvGrpSpPr>
        <p:grpSpPr>
          <a:xfrm>
            <a:off x="8059826" y="1443770"/>
            <a:ext cx="3037636" cy="1077218"/>
            <a:chOff x="8059826" y="1443770"/>
            <a:chExt cx="3037636" cy="107721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71BA70-C9A4-4E43-9B97-7E1C35C9264D}"/>
                </a:ext>
              </a:extLst>
            </p:cNvPr>
            <p:cNvSpPr txBox="1"/>
            <p:nvPr/>
          </p:nvSpPr>
          <p:spPr>
            <a:xfrm>
              <a:off x="8059826" y="1443770"/>
              <a:ext cx="29427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Encoder:</a:t>
              </a:r>
              <a:br>
                <a:rPr lang="en-US" dirty="0"/>
              </a:br>
              <a:r>
                <a:rPr lang="en-US" sz="2000" dirty="0"/>
                <a:t>Takes input x and</a:t>
              </a:r>
              <a:br>
                <a:rPr lang="en-US" sz="2000" dirty="0"/>
              </a:br>
              <a:r>
                <a:rPr lang="en-US" sz="2000" dirty="0"/>
                <a:t>encodes it to 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72264A-D9C4-F142-8BAE-A97AF0A79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70369" y="2131110"/>
              <a:ext cx="1427093" cy="3689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3E46DB-7058-624A-909F-819F0DF066C2}"/>
              </a:ext>
            </a:extLst>
          </p:cNvPr>
          <p:cNvGrpSpPr/>
          <p:nvPr/>
        </p:nvGrpSpPr>
        <p:grpSpPr>
          <a:xfrm>
            <a:off x="8059828" y="2860460"/>
            <a:ext cx="3787030" cy="1100566"/>
            <a:chOff x="8059828" y="2860460"/>
            <a:chExt cx="3787030" cy="1100566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529C1113-3004-0342-AB9F-6E25A6C8C3BA}"/>
                </a:ext>
              </a:extLst>
            </p:cNvPr>
            <p:cNvSpPr txBox="1"/>
            <p:nvPr/>
          </p:nvSpPr>
          <p:spPr>
            <a:xfrm>
              <a:off x="8059828" y="2860460"/>
              <a:ext cx="378703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Decoder:</a:t>
              </a:r>
              <a:br>
                <a:rPr lang="en-US" dirty="0"/>
              </a:br>
              <a:r>
                <a:rPr lang="en-US" sz="2000" dirty="0"/>
                <a:t>Takes code z and decodes it</a:t>
              </a:r>
            </a:p>
            <a:p>
              <a:r>
                <a:rPr lang="en-US" sz="2000" dirty="0"/>
                <a:t>to re-construct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15674E-EBA0-5645-84A4-63B817A36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09057" y="3628903"/>
              <a:ext cx="1844157" cy="33212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DF0831-4F45-C744-ACC6-5391B0FFD6EB}"/>
              </a:ext>
            </a:extLst>
          </p:cNvPr>
          <p:cNvGrpSpPr/>
          <p:nvPr/>
        </p:nvGrpSpPr>
        <p:grpSpPr>
          <a:xfrm>
            <a:off x="8059826" y="4317998"/>
            <a:ext cx="4042524" cy="1384995"/>
            <a:chOff x="8059826" y="4317998"/>
            <a:chExt cx="4042524" cy="1384995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CB6F43D-ADB3-9640-9340-19078189AE30}"/>
                </a:ext>
              </a:extLst>
            </p:cNvPr>
            <p:cNvSpPr txBox="1"/>
            <p:nvPr/>
          </p:nvSpPr>
          <p:spPr>
            <a:xfrm>
              <a:off x="8059826" y="4317998"/>
              <a:ext cx="40425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Result:</a:t>
              </a:r>
              <a:br>
                <a:rPr lang="en-US" dirty="0"/>
              </a:br>
              <a:r>
                <a:rPr lang="en-US" dirty="0"/>
                <a:t>Good r</a:t>
              </a:r>
              <a:r>
                <a:rPr lang="en-US" sz="2000" dirty="0"/>
                <a:t>econstruction</a:t>
              </a:r>
              <a:br>
                <a:rPr lang="en-US" sz="2000" dirty="0"/>
              </a:br>
              <a:r>
                <a:rPr lang="en-US" sz="2000" dirty="0"/>
                <a:t>is possible only if</a:t>
              </a:r>
              <a:br>
                <a:rPr lang="en-US" sz="2000" dirty="0"/>
              </a:br>
              <a:r>
                <a:rPr lang="en-US" sz="2000" i="1" u="sng" dirty="0"/>
                <a:t>code Z preserves info about X</a:t>
              </a:r>
              <a:endParaRPr lang="en-US" i="1" u="sng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2AA02CE-CC52-794A-9040-63EF20E1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66513" y="4705019"/>
              <a:ext cx="1055914" cy="355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986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4820B214-9F9D-244A-94AF-10E6FE6B8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072" y="2509750"/>
            <a:ext cx="266700" cy="289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6"/>
            <a:ext cx="1102018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Training loss</a:t>
            </a:r>
            <a:endParaRPr lang="en-US" sz="36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3979C8-1A5C-7E49-98C2-3F001D22E31D}"/>
              </a:ext>
            </a:extLst>
          </p:cNvPr>
          <p:cNvGrpSpPr/>
          <p:nvPr/>
        </p:nvGrpSpPr>
        <p:grpSpPr>
          <a:xfrm>
            <a:off x="707731" y="3475740"/>
            <a:ext cx="1087303" cy="1001118"/>
            <a:chOff x="4754626" y="1178501"/>
            <a:chExt cx="1303986" cy="1200625"/>
          </a:xfrm>
        </p:grpSpPr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id="{4B196FBE-C7CA-3840-99F5-CA305F4C1B30}"/>
                </a:ext>
              </a:extLst>
            </p:cNvPr>
            <p:cNvSpPr/>
            <p:nvPr/>
          </p:nvSpPr>
          <p:spPr>
            <a:xfrm rot="5400000">
              <a:off x="4806306" y="1126821"/>
              <a:ext cx="1200625" cy="1303986"/>
            </a:xfrm>
            <a:prstGeom prst="trapezoid">
              <a:avLst>
                <a:gd name="adj" fmla="val 11206"/>
              </a:avLst>
            </a:prstGeom>
            <a:gradFill>
              <a:gsLst>
                <a:gs pos="0">
                  <a:srgbClr val="FF0000"/>
                </a:gs>
                <a:gs pos="63000">
                  <a:srgbClr val="EE91AC"/>
                </a:gs>
                <a:gs pos="75000">
                  <a:srgbClr val="E9B7C3"/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A709A9-7993-CC4C-918D-CE22A73BFA5D}"/>
                </a:ext>
              </a:extLst>
            </p:cNvPr>
            <p:cNvSpPr txBox="1"/>
            <p:nvPr/>
          </p:nvSpPr>
          <p:spPr>
            <a:xfrm>
              <a:off x="4796741" y="1601327"/>
              <a:ext cx="1213896" cy="406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Encoder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747472-7DE5-8D47-A6B8-32C5470B50CD}"/>
              </a:ext>
            </a:extLst>
          </p:cNvPr>
          <p:cNvGrpSpPr/>
          <p:nvPr/>
        </p:nvGrpSpPr>
        <p:grpSpPr>
          <a:xfrm>
            <a:off x="2178610" y="3402445"/>
            <a:ext cx="1087304" cy="1147711"/>
            <a:chOff x="6213578" y="836655"/>
            <a:chExt cx="1303986" cy="1666002"/>
          </a:xfrm>
        </p:grpSpPr>
        <p:sp>
          <p:nvSpPr>
            <p:cNvPr id="119" name="Trapezium 118">
              <a:extLst>
                <a:ext uri="{FF2B5EF4-FFF2-40B4-BE49-F238E27FC236}">
                  <a16:creationId xmlns:a16="http://schemas.microsoft.com/office/drawing/2014/main" id="{E9AF097E-1E94-834F-A164-72BC2FBB2852}"/>
                </a:ext>
              </a:extLst>
            </p:cNvPr>
            <p:cNvSpPr/>
            <p:nvPr/>
          </p:nvSpPr>
          <p:spPr>
            <a:xfrm rot="16200000">
              <a:off x="6032568" y="1017661"/>
              <a:ext cx="1666002" cy="1303986"/>
            </a:xfrm>
            <a:prstGeom prst="trapezoid">
              <a:avLst>
                <a:gd name="adj" fmla="val 15909"/>
              </a:avLst>
            </a:prstGeom>
            <a:gradFill>
              <a:gsLst>
                <a:gs pos="0">
                  <a:srgbClr val="92D050"/>
                </a:gs>
                <a:gs pos="51000">
                  <a:schemeClr val="accent6">
                    <a:lumMod val="40000"/>
                    <a:lumOff val="60000"/>
                  </a:schemeClr>
                </a:gs>
                <a:gs pos="7500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2BD4121-44BE-0D48-968A-2FB16F52FA97}"/>
                </a:ext>
              </a:extLst>
            </p:cNvPr>
            <p:cNvSpPr txBox="1"/>
            <p:nvPr/>
          </p:nvSpPr>
          <p:spPr>
            <a:xfrm>
              <a:off x="6262754" y="1449940"/>
              <a:ext cx="1213896" cy="536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Decoder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DBFD7A37-F2FD-C348-920A-85BAD2B0B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87" y="2614044"/>
            <a:ext cx="280374" cy="272451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C60AAD6-193F-7F42-B46E-900697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32</a:t>
            </a:fld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08CB5349-5B42-0845-A51D-649D1C986C9A}"/>
              </a:ext>
            </a:extLst>
          </p:cNvPr>
          <p:cNvSpPr/>
          <p:nvPr/>
        </p:nvSpPr>
        <p:spPr>
          <a:xfrm>
            <a:off x="3996763" y="3713758"/>
            <a:ext cx="1817143" cy="591689"/>
          </a:xfrm>
          <a:prstGeom prst="hexagon">
            <a:avLst/>
          </a:prstGeom>
          <a:solidFill>
            <a:srgbClr val="E9B7C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8F0E9-5B43-7C4F-89DA-64479D7C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3BC71D-5C6C-C545-9B97-CDCE5F408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200" y="3782403"/>
            <a:ext cx="306636" cy="30663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66278-CB9B-8446-9E57-E37475CE727A}"/>
              </a:ext>
            </a:extLst>
          </p:cNvPr>
          <p:cNvGrpSpPr/>
          <p:nvPr/>
        </p:nvGrpSpPr>
        <p:grpSpPr>
          <a:xfrm>
            <a:off x="8873663" y="778098"/>
            <a:ext cx="2805091" cy="2120421"/>
            <a:chOff x="8489728" y="615044"/>
            <a:chExt cx="2805091" cy="2120421"/>
          </a:xfrm>
        </p:grpSpPr>
        <p:pic>
          <p:nvPicPr>
            <p:cNvPr id="51" name="Picture 50" descr="Chart, line chart&#10;&#10;Description automatically generated">
              <a:extLst>
                <a:ext uri="{FF2B5EF4-FFF2-40B4-BE49-F238E27FC236}">
                  <a16:creationId xmlns:a16="http://schemas.microsoft.com/office/drawing/2014/main" id="{8153F798-5478-4146-850A-0C0FAD95F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728" r="18901" b="24676"/>
            <a:stretch/>
          </p:blipFill>
          <p:spPr>
            <a:xfrm>
              <a:off x="9211144" y="615044"/>
              <a:ext cx="2083675" cy="18209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DADF58-B272-E641-99FD-2247285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53658" y="2492622"/>
              <a:ext cx="702276" cy="2428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C40D89-9535-674F-AA01-9AC36F40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89728" y="632812"/>
              <a:ext cx="704850" cy="24068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2F5164B-A544-7649-97B4-3C9FE5F9D97F}"/>
              </a:ext>
            </a:extLst>
          </p:cNvPr>
          <p:cNvSpPr txBox="1"/>
          <p:nvPr/>
        </p:nvSpPr>
        <p:spPr>
          <a:xfrm>
            <a:off x="6335910" y="2368875"/>
            <a:ext cx="3242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Reconstruction Loss</a:t>
            </a:r>
            <a:br>
              <a:rPr lang="en-US" sz="2000" b="1" dirty="0"/>
            </a:br>
            <a:r>
              <a:rPr lang="en-US" sz="2000" b="1" dirty="0"/>
              <a:t>a.k.a. Mean Squared Error:</a:t>
            </a:r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5797CA-082A-CF45-881F-98F6360C7603}"/>
              </a:ext>
            </a:extLst>
          </p:cNvPr>
          <p:cNvGrpSpPr/>
          <p:nvPr/>
        </p:nvGrpSpPr>
        <p:grpSpPr>
          <a:xfrm>
            <a:off x="6487275" y="3118327"/>
            <a:ext cx="4259816" cy="1782820"/>
            <a:chOff x="6487275" y="3724611"/>
            <a:chExt cx="4259816" cy="17828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B27C3F-F631-E64E-987C-77A8B5D92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87275" y="3724611"/>
              <a:ext cx="2944960" cy="81722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54E2D9-FFFA-6C47-9B62-F3876E031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084"/>
            <a:stretch/>
          </p:blipFill>
          <p:spPr>
            <a:xfrm>
              <a:off x="7038748" y="4617219"/>
              <a:ext cx="3708343" cy="89021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85854-C18C-E24B-8590-340851A2C7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943" y="3193175"/>
            <a:ext cx="306636" cy="2555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C3F5F0-E47F-344A-A200-5FA9710483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441" y="3141728"/>
            <a:ext cx="306636" cy="343804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DEA039C-7B88-7640-8661-563102F4DA46}"/>
              </a:ext>
            </a:extLst>
          </p:cNvPr>
          <p:cNvGrpSpPr/>
          <p:nvPr/>
        </p:nvGrpSpPr>
        <p:grpSpPr>
          <a:xfrm>
            <a:off x="1553321" y="4280351"/>
            <a:ext cx="3198649" cy="1152888"/>
            <a:chOff x="1553321" y="4280351"/>
            <a:chExt cx="3198649" cy="115288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469F8-08B9-144D-A483-2B8A9C64E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2666" y="4787031"/>
              <a:ext cx="869304" cy="64620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CFB694-76A5-C743-B9DA-2B49BAC90187}"/>
                </a:ext>
              </a:extLst>
            </p:cNvPr>
            <p:cNvGrpSpPr/>
            <p:nvPr/>
          </p:nvGrpSpPr>
          <p:grpSpPr>
            <a:xfrm>
              <a:off x="1553321" y="4280351"/>
              <a:ext cx="2855844" cy="388242"/>
              <a:chOff x="1553321" y="4280351"/>
              <a:chExt cx="2855844" cy="388242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CC7E2B-5B43-C243-88E3-CDE059F453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3321" y="4668593"/>
                <a:ext cx="2855844" cy="0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3EDB781-3E24-9148-8274-D6DB7052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165" y="4305447"/>
                <a:ext cx="0" cy="363146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0D75A18-CB8D-4742-B5C4-5AF26C9EC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4652" y="4280351"/>
                <a:ext cx="0" cy="363146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AA9CE05-60E7-A443-BE70-F5C92E89D8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321" y="4295286"/>
                <a:ext cx="0" cy="363146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3D1BEB3-8637-9D49-B398-3C940080C6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4229" y="2059482"/>
            <a:ext cx="1181100" cy="431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D067A3-B0B0-A647-AB2B-DA9AC7F118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687" y="2100788"/>
            <a:ext cx="1181100" cy="4318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A56BEE0-C7AF-344A-B339-65B4F7707E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4343" y="5769308"/>
            <a:ext cx="2660367" cy="49987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36B1C41-48BF-3F4E-823D-42268638A1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47061" y="3852706"/>
            <a:ext cx="1470373" cy="36512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AB420DC-239F-734E-ACBF-52769278F3B3}"/>
              </a:ext>
            </a:extLst>
          </p:cNvPr>
          <p:cNvCxnSpPr>
            <a:cxnSpLocks/>
          </p:cNvCxnSpPr>
          <p:nvPr/>
        </p:nvCxnSpPr>
        <p:spPr>
          <a:xfrm>
            <a:off x="3766930" y="2898519"/>
            <a:ext cx="126126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896845C-F576-304E-9936-22D2136E421D}"/>
              </a:ext>
            </a:extLst>
          </p:cNvPr>
          <p:cNvCxnSpPr>
            <a:cxnSpLocks/>
          </p:cNvCxnSpPr>
          <p:nvPr/>
        </p:nvCxnSpPr>
        <p:spPr>
          <a:xfrm>
            <a:off x="5033481" y="2898519"/>
            <a:ext cx="0" cy="805515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B5D976-A680-B345-AF47-F9AA15E8DEB6}"/>
              </a:ext>
            </a:extLst>
          </p:cNvPr>
          <p:cNvGrpSpPr/>
          <p:nvPr/>
        </p:nvGrpSpPr>
        <p:grpSpPr>
          <a:xfrm>
            <a:off x="382591" y="1989909"/>
            <a:ext cx="4992134" cy="1723849"/>
            <a:chOff x="382591" y="1989909"/>
            <a:chExt cx="4992134" cy="172384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8842DB-299C-9A4B-9905-004358D9EA73}"/>
                </a:ext>
              </a:extLst>
            </p:cNvPr>
            <p:cNvCxnSpPr>
              <a:cxnSpLocks/>
            </p:cNvCxnSpPr>
            <p:nvPr/>
          </p:nvCxnSpPr>
          <p:spPr>
            <a:xfrm>
              <a:off x="382591" y="1989909"/>
              <a:ext cx="4992134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CFFB753-BEBE-EB43-9DD1-0306F66DB8CD}"/>
                </a:ext>
              </a:extLst>
            </p:cNvPr>
            <p:cNvCxnSpPr>
              <a:cxnSpLocks/>
            </p:cNvCxnSpPr>
            <p:nvPr/>
          </p:nvCxnSpPr>
          <p:spPr>
            <a:xfrm>
              <a:off x="5374725" y="2059482"/>
              <a:ext cx="0" cy="165427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CD9E113-9236-284C-97C5-9AC45DD4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591" y="1989909"/>
              <a:ext cx="0" cy="1921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6BBC97C-7AD5-5747-802E-E27B23CE7CDE}"/>
              </a:ext>
            </a:extLst>
          </p:cNvPr>
          <p:cNvGrpSpPr/>
          <p:nvPr/>
        </p:nvGrpSpPr>
        <p:grpSpPr>
          <a:xfrm>
            <a:off x="9322904" y="4668593"/>
            <a:ext cx="579782" cy="380485"/>
            <a:chOff x="9322904" y="4668593"/>
            <a:chExt cx="579782" cy="380485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5D57A79-E2DC-9648-AAE4-D2A6D21FA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904" y="4668593"/>
              <a:ext cx="0" cy="38048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3DE6586-6374-DC49-95AE-D61C6166D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2686" y="4668593"/>
              <a:ext cx="0" cy="38048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E6C0BD-6908-744D-904A-6B6B5123DB4D}"/>
              </a:ext>
            </a:extLst>
          </p:cNvPr>
          <p:cNvGrpSpPr/>
          <p:nvPr/>
        </p:nvGrpSpPr>
        <p:grpSpPr>
          <a:xfrm>
            <a:off x="6335910" y="5255368"/>
            <a:ext cx="4037965" cy="1261040"/>
            <a:chOff x="6335910" y="5255368"/>
            <a:chExt cx="4037965" cy="12610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817D97-2739-5540-AF7A-41C13427949E}"/>
                </a:ext>
              </a:extLst>
            </p:cNvPr>
            <p:cNvGrpSpPr/>
            <p:nvPr/>
          </p:nvGrpSpPr>
          <p:grpSpPr>
            <a:xfrm>
              <a:off x="6335910" y="5255368"/>
              <a:ext cx="4037965" cy="1121193"/>
              <a:chOff x="6335910" y="4877686"/>
              <a:chExt cx="4037965" cy="1121193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F45D84-7AAA-3B4D-ABF1-55519A29489F}"/>
                  </a:ext>
                </a:extLst>
              </p:cNvPr>
              <p:cNvSpPr txBox="1"/>
              <p:nvPr/>
            </p:nvSpPr>
            <p:spPr>
              <a:xfrm>
                <a:off x="6335910" y="4877686"/>
                <a:ext cx="32591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Only one Global Optimum:</a:t>
                </a: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266EA0D-0D1E-D34F-8B2A-CBD8C92FD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66845" y="5775316"/>
                <a:ext cx="1101254" cy="22356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90BA69D-03F1-E04E-82D9-7FCC2428C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81336" y="5284174"/>
                <a:ext cx="3892539" cy="348586"/>
              </a:xfrm>
              <a:prstGeom prst="rect">
                <a:avLst/>
              </a:prstGeom>
            </p:spPr>
          </p:pic>
        </p:grp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C58B34CB-711D-B643-A7D1-C68952483828}"/>
                </a:ext>
              </a:extLst>
            </p:cNvPr>
            <p:cNvSpPr/>
            <p:nvPr/>
          </p:nvSpPr>
          <p:spPr>
            <a:xfrm>
              <a:off x="7949648" y="6091562"/>
              <a:ext cx="924016" cy="424846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90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-636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Learning to reconstruct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33</a:t>
            </a:fld>
            <a:endParaRPr lang="en-US"/>
          </a:p>
        </p:txBody>
      </p:sp>
      <p:pic>
        <p:nvPicPr>
          <p:cNvPr id="304" name="Picture 303">
            <a:extLst>
              <a:ext uri="{FF2B5EF4-FFF2-40B4-BE49-F238E27FC236}">
                <a16:creationId xmlns:a16="http://schemas.microsoft.com/office/drawing/2014/main" id="{52E0B012-397D-3B4D-B2DD-61500E665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00" y="3787365"/>
            <a:ext cx="306636" cy="306636"/>
          </a:xfrm>
          <a:prstGeom prst="rect">
            <a:avLst/>
          </a:prstGeom>
        </p:spPr>
      </p:pic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4F3ACA7-2126-3B44-B44D-30D35A27AA02}"/>
              </a:ext>
            </a:extLst>
          </p:cNvPr>
          <p:cNvGrpSpPr/>
          <p:nvPr/>
        </p:nvGrpSpPr>
        <p:grpSpPr>
          <a:xfrm>
            <a:off x="3969572" y="4123126"/>
            <a:ext cx="293077" cy="2028085"/>
            <a:chOff x="2602525" y="2883877"/>
            <a:chExt cx="293077" cy="2028085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2ABBD30-187E-9145-8BB2-FCBE4EB7DB1E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4E0FD0B-1B64-5649-8CCE-AE5E538BDDCA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ED604FC6-E86D-1B47-BC75-1D40785AB493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ABDF1D75-2F35-2D4A-81C3-C6B675BC56EA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9BE4494-0346-6443-8AA6-F8AE87E66DE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E87F0501-E1DF-044C-8636-60474941C73A}"/>
              </a:ext>
            </a:extLst>
          </p:cNvPr>
          <p:cNvGrpSpPr/>
          <p:nvPr/>
        </p:nvGrpSpPr>
        <p:grpSpPr>
          <a:xfrm>
            <a:off x="4753344" y="4124352"/>
            <a:ext cx="293077" cy="2028085"/>
            <a:chOff x="3386297" y="2885103"/>
            <a:chExt cx="293077" cy="2028085"/>
          </a:xfrm>
          <a:solidFill>
            <a:schemeClr val="accent1"/>
          </a:solidFill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641748D4-075C-CA4D-ACD7-E2E4200E3BEE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6F8BFFB-D56C-A644-B67F-EE5C5EFE0DD3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6007EFF0-3002-4543-8CCB-9F9FAEFB7195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EE46BB67-E6DE-7146-B1B1-762293955236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6512AFA9-D1DC-1D47-8CE1-34381689BB81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B701C780-B205-0047-906E-CBA78AAA9C23}"/>
              </a:ext>
            </a:extLst>
          </p:cNvPr>
          <p:cNvGrpSpPr/>
          <p:nvPr/>
        </p:nvGrpSpPr>
        <p:grpSpPr>
          <a:xfrm>
            <a:off x="4262649" y="4269665"/>
            <a:ext cx="490695" cy="1736234"/>
            <a:chOff x="4262649" y="4269665"/>
            <a:chExt cx="490695" cy="1736234"/>
          </a:xfrm>
        </p:grpSpPr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9257BB04-8A45-DC4A-A1ED-62A1CD6FB3E6}"/>
                </a:ext>
              </a:extLst>
            </p:cNvPr>
            <p:cNvCxnSpPr>
              <a:cxnSpLocks/>
              <a:stCxn id="306" idx="6"/>
              <a:endCxn id="312" idx="2"/>
            </p:cNvCxnSpPr>
            <p:nvPr/>
          </p:nvCxnSpPr>
          <p:spPr>
            <a:xfrm>
              <a:off x="4262649" y="4269665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E8300084-E7A8-E44D-BD3B-AB217022B9D0}"/>
                </a:ext>
              </a:extLst>
            </p:cNvPr>
            <p:cNvCxnSpPr>
              <a:cxnSpLocks/>
              <a:stCxn id="306" idx="6"/>
              <a:endCxn id="313" idx="2"/>
            </p:cNvCxnSpPr>
            <p:nvPr/>
          </p:nvCxnSpPr>
          <p:spPr>
            <a:xfrm>
              <a:off x="4262649" y="4269665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91218B77-0A5E-EC40-A104-77655BD3A4F6}"/>
                </a:ext>
              </a:extLst>
            </p:cNvPr>
            <p:cNvCxnSpPr>
              <a:cxnSpLocks/>
              <a:stCxn id="306" idx="6"/>
              <a:endCxn id="314" idx="2"/>
            </p:cNvCxnSpPr>
            <p:nvPr/>
          </p:nvCxnSpPr>
          <p:spPr>
            <a:xfrm>
              <a:off x="4262649" y="4269665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C71C18B-D4C4-3A45-9B4D-0480101A7AA3}"/>
                </a:ext>
              </a:extLst>
            </p:cNvPr>
            <p:cNvCxnSpPr>
              <a:cxnSpLocks/>
              <a:stCxn id="306" idx="6"/>
              <a:endCxn id="315" idx="2"/>
            </p:cNvCxnSpPr>
            <p:nvPr/>
          </p:nvCxnSpPr>
          <p:spPr>
            <a:xfrm>
              <a:off x="4262649" y="4269665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E9D8A60-A69E-9342-AD80-738B06730FAE}"/>
                </a:ext>
              </a:extLst>
            </p:cNvPr>
            <p:cNvCxnSpPr>
              <a:cxnSpLocks/>
              <a:stCxn id="306" idx="6"/>
              <a:endCxn id="316" idx="2"/>
            </p:cNvCxnSpPr>
            <p:nvPr/>
          </p:nvCxnSpPr>
          <p:spPr>
            <a:xfrm>
              <a:off x="4262649" y="4269665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6FFD23D4-BC8F-F24F-B176-C02B1375E23F}"/>
                </a:ext>
              </a:extLst>
            </p:cNvPr>
            <p:cNvCxnSpPr>
              <a:cxnSpLocks/>
              <a:stCxn id="307" idx="6"/>
              <a:endCxn id="316" idx="2"/>
            </p:cNvCxnSpPr>
            <p:nvPr/>
          </p:nvCxnSpPr>
          <p:spPr>
            <a:xfrm>
              <a:off x="4262649" y="4703417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0132C373-0758-E146-9185-D750ACD28EFA}"/>
                </a:ext>
              </a:extLst>
            </p:cNvPr>
            <p:cNvCxnSpPr>
              <a:cxnSpLocks/>
              <a:stCxn id="307" idx="6"/>
              <a:endCxn id="315" idx="2"/>
            </p:cNvCxnSpPr>
            <p:nvPr/>
          </p:nvCxnSpPr>
          <p:spPr>
            <a:xfrm>
              <a:off x="4262649" y="4703417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07BFE20-DA3E-AD4F-9956-8F88B2468E79}"/>
                </a:ext>
              </a:extLst>
            </p:cNvPr>
            <p:cNvCxnSpPr>
              <a:cxnSpLocks/>
              <a:stCxn id="307" idx="6"/>
              <a:endCxn id="314" idx="2"/>
            </p:cNvCxnSpPr>
            <p:nvPr/>
          </p:nvCxnSpPr>
          <p:spPr>
            <a:xfrm>
              <a:off x="4262649" y="4703417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C004EB69-7A3A-BC40-8F5E-633D54F059EC}"/>
                </a:ext>
              </a:extLst>
            </p:cNvPr>
            <p:cNvCxnSpPr>
              <a:cxnSpLocks/>
              <a:stCxn id="307" idx="6"/>
              <a:endCxn id="313" idx="2"/>
            </p:cNvCxnSpPr>
            <p:nvPr/>
          </p:nvCxnSpPr>
          <p:spPr>
            <a:xfrm>
              <a:off x="4262649" y="4703417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609A0A68-1780-974F-BC01-1B15147BF00B}"/>
                </a:ext>
              </a:extLst>
            </p:cNvPr>
            <p:cNvCxnSpPr>
              <a:cxnSpLocks/>
              <a:stCxn id="307" idx="6"/>
              <a:endCxn id="312" idx="2"/>
            </p:cNvCxnSpPr>
            <p:nvPr/>
          </p:nvCxnSpPr>
          <p:spPr>
            <a:xfrm flipV="1">
              <a:off x="4262649" y="4270891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9685B3D-A817-5A46-8AB7-A26DA1C384A3}"/>
                </a:ext>
              </a:extLst>
            </p:cNvPr>
            <p:cNvCxnSpPr>
              <a:cxnSpLocks/>
              <a:stCxn id="308" idx="6"/>
              <a:endCxn id="312" idx="2"/>
            </p:cNvCxnSpPr>
            <p:nvPr/>
          </p:nvCxnSpPr>
          <p:spPr>
            <a:xfrm flipV="1">
              <a:off x="4262649" y="4270891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2454CE50-884D-4442-BD4B-6A4BF7CA7C4E}"/>
                </a:ext>
              </a:extLst>
            </p:cNvPr>
            <p:cNvCxnSpPr>
              <a:cxnSpLocks/>
              <a:stCxn id="308" idx="6"/>
              <a:endCxn id="313" idx="2"/>
            </p:cNvCxnSpPr>
            <p:nvPr/>
          </p:nvCxnSpPr>
          <p:spPr>
            <a:xfrm flipV="1">
              <a:off x="4262649" y="4704643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38095244-D3EE-C849-9D1C-ED3A6B8EEEB3}"/>
                </a:ext>
              </a:extLst>
            </p:cNvPr>
            <p:cNvCxnSpPr>
              <a:cxnSpLocks/>
              <a:stCxn id="308" idx="6"/>
              <a:endCxn id="314" idx="2"/>
            </p:cNvCxnSpPr>
            <p:nvPr/>
          </p:nvCxnSpPr>
          <p:spPr>
            <a:xfrm>
              <a:off x="4262649" y="5137169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9822E8CE-41CD-DF40-91C6-745CAFD2492D}"/>
                </a:ext>
              </a:extLst>
            </p:cNvPr>
            <p:cNvCxnSpPr>
              <a:cxnSpLocks/>
              <a:stCxn id="308" idx="6"/>
              <a:endCxn id="315" idx="2"/>
            </p:cNvCxnSpPr>
            <p:nvPr/>
          </p:nvCxnSpPr>
          <p:spPr>
            <a:xfrm>
              <a:off x="4262649" y="5137169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E65D1565-46CF-714B-8A92-5B4535DD91B2}"/>
                </a:ext>
              </a:extLst>
            </p:cNvPr>
            <p:cNvCxnSpPr>
              <a:cxnSpLocks/>
              <a:stCxn id="308" idx="6"/>
              <a:endCxn id="316" idx="2"/>
            </p:cNvCxnSpPr>
            <p:nvPr/>
          </p:nvCxnSpPr>
          <p:spPr>
            <a:xfrm>
              <a:off x="4262649" y="5137169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1C80C18A-D1A1-8842-81D5-20285CD77FD2}"/>
                </a:ext>
              </a:extLst>
            </p:cNvPr>
            <p:cNvCxnSpPr>
              <a:cxnSpLocks/>
              <a:stCxn id="309" idx="6"/>
              <a:endCxn id="312" idx="2"/>
            </p:cNvCxnSpPr>
            <p:nvPr/>
          </p:nvCxnSpPr>
          <p:spPr>
            <a:xfrm flipV="1">
              <a:off x="4262649" y="4270891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EA6141D2-6DF8-2541-B0A7-63F7FD5A97B5}"/>
                </a:ext>
              </a:extLst>
            </p:cNvPr>
            <p:cNvCxnSpPr>
              <a:cxnSpLocks/>
              <a:stCxn id="309" idx="6"/>
              <a:endCxn id="313" idx="2"/>
            </p:cNvCxnSpPr>
            <p:nvPr/>
          </p:nvCxnSpPr>
          <p:spPr>
            <a:xfrm flipV="1">
              <a:off x="4262649" y="4704643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7697EBC2-348B-E644-B468-9A14A343D203}"/>
                </a:ext>
              </a:extLst>
            </p:cNvPr>
            <p:cNvCxnSpPr>
              <a:cxnSpLocks/>
              <a:stCxn id="309" idx="6"/>
              <a:endCxn id="314" idx="2"/>
            </p:cNvCxnSpPr>
            <p:nvPr/>
          </p:nvCxnSpPr>
          <p:spPr>
            <a:xfrm flipV="1">
              <a:off x="4262649" y="5138395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42F0D234-4A3A-DB45-909B-3553C5989DF9}"/>
                </a:ext>
              </a:extLst>
            </p:cNvPr>
            <p:cNvCxnSpPr>
              <a:cxnSpLocks/>
              <a:stCxn id="309" idx="6"/>
              <a:endCxn id="315" idx="2"/>
            </p:cNvCxnSpPr>
            <p:nvPr/>
          </p:nvCxnSpPr>
          <p:spPr>
            <a:xfrm>
              <a:off x="4262649" y="5570921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AFB337B5-E1E4-CE42-BD30-BA5EE08F7DB8}"/>
                </a:ext>
              </a:extLst>
            </p:cNvPr>
            <p:cNvCxnSpPr>
              <a:cxnSpLocks/>
              <a:stCxn id="309" idx="6"/>
              <a:endCxn id="316" idx="2"/>
            </p:cNvCxnSpPr>
            <p:nvPr/>
          </p:nvCxnSpPr>
          <p:spPr>
            <a:xfrm>
              <a:off x="4262649" y="5570921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B52AD023-A783-394F-B4C2-D65E48C74501}"/>
                </a:ext>
              </a:extLst>
            </p:cNvPr>
            <p:cNvCxnSpPr>
              <a:cxnSpLocks/>
              <a:stCxn id="310" idx="6"/>
              <a:endCxn id="316" idx="2"/>
            </p:cNvCxnSpPr>
            <p:nvPr/>
          </p:nvCxnSpPr>
          <p:spPr>
            <a:xfrm>
              <a:off x="4262649" y="6004673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E03C78E5-6325-D246-9D69-74BDE736EED7}"/>
                </a:ext>
              </a:extLst>
            </p:cNvPr>
            <p:cNvCxnSpPr>
              <a:cxnSpLocks/>
              <a:stCxn id="310" idx="6"/>
              <a:endCxn id="315" idx="2"/>
            </p:cNvCxnSpPr>
            <p:nvPr/>
          </p:nvCxnSpPr>
          <p:spPr>
            <a:xfrm flipV="1">
              <a:off x="4262649" y="5572147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1C0C5FA9-025E-BA41-9728-5688118A4251}"/>
                </a:ext>
              </a:extLst>
            </p:cNvPr>
            <p:cNvCxnSpPr>
              <a:cxnSpLocks/>
              <a:stCxn id="310" idx="6"/>
              <a:endCxn id="314" idx="2"/>
            </p:cNvCxnSpPr>
            <p:nvPr/>
          </p:nvCxnSpPr>
          <p:spPr>
            <a:xfrm flipV="1">
              <a:off x="4262649" y="5138395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610E1C70-D938-3F44-A711-303683C45BB0}"/>
                </a:ext>
              </a:extLst>
            </p:cNvPr>
            <p:cNvCxnSpPr>
              <a:cxnSpLocks/>
              <a:stCxn id="310" idx="6"/>
              <a:endCxn id="313" idx="2"/>
            </p:cNvCxnSpPr>
            <p:nvPr/>
          </p:nvCxnSpPr>
          <p:spPr>
            <a:xfrm flipV="1">
              <a:off x="4262649" y="4704643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3832BBEB-E308-494C-95F0-CBDBF2D701B1}"/>
                </a:ext>
              </a:extLst>
            </p:cNvPr>
            <p:cNvCxnSpPr>
              <a:cxnSpLocks/>
              <a:stCxn id="310" idx="6"/>
              <a:endCxn id="312" idx="2"/>
            </p:cNvCxnSpPr>
            <p:nvPr/>
          </p:nvCxnSpPr>
          <p:spPr>
            <a:xfrm flipV="1">
              <a:off x="4262649" y="4270891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930F28B-2BDE-5A4A-B9F7-6265DC7F5943}"/>
              </a:ext>
            </a:extLst>
          </p:cNvPr>
          <p:cNvGrpSpPr/>
          <p:nvPr/>
        </p:nvGrpSpPr>
        <p:grpSpPr>
          <a:xfrm>
            <a:off x="5560807" y="4132337"/>
            <a:ext cx="293077" cy="2028085"/>
            <a:chOff x="3386297" y="2885103"/>
            <a:chExt cx="293077" cy="202808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5F70149-3753-BE42-A659-547897A5B917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79B4217B-4239-6F43-B601-6DF245D6709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141226D7-7341-B54D-81D3-F8F2FE40C618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2E40F738-B87B-0A4B-A5E4-E62C8C968E30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0266A6CF-4ED4-DD4C-83FD-32A621ADF7A0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FE104000-79F0-1841-B269-542EC41236A5}"/>
              </a:ext>
            </a:extLst>
          </p:cNvPr>
          <p:cNvGrpSpPr/>
          <p:nvPr/>
        </p:nvGrpSpPr>
        <p:grpSpPr>
          <a:xfrm>
            <a:off x="5070112" y="4277650"/>
            <a:ext cx="490695" cy="1736234"/>
            <a:chOff x="4917712" y="4125250"/>
            <a:chExt cx="490695" cy="1736234"/>
          </a:xfrm>
        </p:grpSpPr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391F3499-BD0F-C843-94DD-412CBDEDB13A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>
              <a:off x="4917712" y="412525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16BBEFF7-028C-D942-A7FE-C7AA3FF5A52B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>
              <a:off x="4917712" y="412525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10BB5667-2EA1-DB43-BE90-489E13351568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>
              <a:off x="4917712" y="412525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9C9BFB8A-66A5-6643-A216-2CA08CB553EE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4917712" y="4125250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6E65D518-3F18-5F46-97F4-BD12A2780004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4125250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67546485-AB06-CF4E-9658-00E04A4F001A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4559002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1FFCDB61-C18D-BB4B-BF19-2D9AE42320EF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4917712" y="4559002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714B7B-E995-3F4F-86AF-4A0C8EFD16AE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>
              <a:off x="4917712" y="455900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6FFDAAD4-4566-9A46-BEEC-34E123AF331E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>
              <a:off x="4917712" y="455900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365995DE-36ED-A544-8FD8-607D1953E889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 flipV="1">
              <a:off x="4917712" y="412647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08152C28-FB2E-BE46-B9A3-D0B3AE408C7D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 flipV="1">
              <a:off x="4917712" y="412647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12B2FEA-50C6-2A47-AC57-C3D55B23415C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 flipV="1">
              <a:off x="4917712" y="456022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47FBFA99-7836-C24E-B78A-48D3CA6A1A61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>
              <a:off x="4917712" y="499275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1C59DABB-918D-C544-9AC4-7AAA720A4D0C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4917712" y="4992754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65AF3923-565D-3048-9BE0-6C9030494A3E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4992754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828DC82A-FF6B-D44A-ADD3-3B7E85395221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 flipV="1">
              <a:off x="4917712" y="4126476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7C1572A1-9769-B042-9F01-2FA815C157BB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 flipV="1">
              <a:off x="4917712" y="4560228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CA0E6C85-1FE1-154E-867F-DFDA50F445EB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4917712" y="4993980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CDDC352C-EC7C-8A4F-BA9E-DDE15C47AE99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4917712" y="542650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D49BA843-1972-FD40-A939-128855EBC550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5426506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B1A36980-C3F8-A049-84EF-D1DE0548AD73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586025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D498B3CE-118A-8D46-ABEA-71660988430A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 flipV="1">
              <a:off x="4917712" y="5427732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AA10CB1B-8AEF-724A-B012-72B042BB518F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4917712" y="4993980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7DD3202C-54A3-7043-9D6B-A4ABB76A9239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 flipV="1">
              <a:off x="4917712" y="4560228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E85F6278-29CA-B74C-A50E-18176FB4F766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 flipV="1">
              <a:off x="4917712" y="4126476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03B39B9A-265A-9541-AAD9-416AD1922B14}"/>
              </a:ext>
            </a:extLst>
          </p:cNvPr>
          <p:cNvGrpSpPr/>
          <p:nvPr/>
        </p:nvGrpSpPr>
        <p:grpSpPr>
          <a:xfrm>
            <a:off x="6378122" y="4146673"/>
            <a:ext cx="293077" cy="2028085"/>
            <a:chOff x="3386297" y="2885103"/>
            <a:chExt cx="293077" cy="2028085"/>
          </a:xfrm>
          <a:solidFill>
            <a:schemeClr val="accent1"/>
          </a:solidFill>
        </p:grpSpPr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6EFC417-FACD-974B-94E1-5AE636772C10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847954BD-10AE-304D-9BD3-423B1DBC37BE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0391AF30-F776-D042-8821-EB083BEFBBB5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86E245A4-D52D-4D4F-9A78-C0ABD4B6BE31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FA1EA31-16BE-E143-8DBB-0BE8DA9C68DB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40CD8DD7-12FD-4C40-9FDC-08D4AA6C419B}"/>
              </a:ext>
            </a:extLst>
          </p:cNvPr>
          <p:cNvGrpSpPr/>
          <p:nvPr/>
        </p:nvGrpSpPr>
        <p:grpSpPr>
          <a:xfrm>
            <a:off x="5887427" y="4291986"/>
            <a:ext cx="490695" cy="1736234"/>
            <a:chOff x="5735027" y="4139586"/>
            <a:chExt cx="490695" cy="1736234"/>
          </a:xfrm>
        </p:grpSpPr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99EE639-CB45-714F-8B3D-CCDB42A4922A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>
              <a:off x="5735027" y="413958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3AFA11E4-2BEE-3242-A560-85E3396FBED1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>
              <a:off x="5735027" y="4139586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983A0081-3CB7-D047-B8AC-B03F4744B172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>
              <a:off x="5735027" y="4139586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F1C2BD1E-449C-5040-8153-39210480D8B5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>
              <a:off x="5735027" y="4139586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F302B299-4C9B-7048-9572-01A07BBB70CE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4139586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6DBB0F99-F9C4-2940-8C74-E1D9CB79B78A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4573338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D6A0A82C-B072-BE42-8E72-1CCEF95D57B1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>
              <a:off x="5735027" y="4573338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79C747E8-30FE-0048-B546-F859411A468A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>
              <a:off x="5735027" y="4573338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FCDCCEF6-F5E4-094E-9D90-ED1A491A72B0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>
              <a:off x="5735027" y="457333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83E42398-F9DF-454A-BD32-515A072B520E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 flipV="1">
              <a:off x="5735027" y="4140812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6575959D-E4F6-064F-A152-2FE2DE9365ED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 flipV="1">
              <a:off x="5735027" y="4140812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B1AB3BEA-A80F-F241-A572-1A3066AFADAE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 flipV="1">
              <a:off x="5735027" y="4574564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80A0CB8-5848-CF4E-B9B6-F9D10A1A0A39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>
              <a:off x="5735027" y="500709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A11C125B-D514-A449-AFC0-C5F2D1E8304C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>
              <a:off x="5735027" y="500709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5AA618D1-3B73-F64E-928B-720E4E8BDCF9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500709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B8031EFE-CA04-764E-98E7-40EDE85D6F64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 flipV="1">
              <a:off x="5735027" y="4140812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BB9A3BFF-0782-6847-989C-B1DED09D5D07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 flipV="1">
              <a:off x="5735027" y="4574564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B291368E-9C31-394E-B059-74A24ED6EAEC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 flipV="1">
              <a:off x="5735027" y="500831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41CA9426-96FC-B648-80E2-9969EEB1DAC2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>
              <a:off x="5735027" y="544084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8DDC0972-7605-9447-B6A7-BD5F7B937ED8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544084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BB96BD39-7556-0541-87F7-8E46F27E2902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587459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73CEB476-C89A-9C49-A8D6-30F52AEDFBD6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 flipV="1">
              <a:off x="5735027" y="544206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2E2238AA-D9F2-3A4B-B3E9-79EFEEDD0487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 flipV="1">
              <a:off x="5735027" y="500831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4B99DB46-3369-8A40-83C3-5F2895E6D739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 flipV="1">
              <a:off x="5735027" y="4574564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5EB60D4C-78C5-B042-A6DB-43B656687CC5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 flipV="1">
              <a:off x="5735027" y="4140812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D5A5950B-F2D6-F546-88D9-21EC321209B4}"/>
              </a:ext>
            </a:extLst>
          </p:cNvPr>
          <p:cNvGrpSpPr/>
          <p:nvPr/>
        </p:nvGrpSpPr>
        <p:grpSpPr>
          <a:xfrm>
            <a:off x="6695318" y="4290760"/>
            <a:ext cx="490695" cy="1736234"/>
            <a:chOff x="1310526" y="3290506"/>
            <a:chExt cx="490695" cy="1736234"/>
          </a:xfrm>
        </p:grpSpPr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D6123DEA-FD39-734E-8B8F-990DDEEF7551}"/>
                </a:ext>
              </a:extLst>
            </p:cNvPr>
            <p:cNvCxnSpPr/>
            <p:nvPr/>
          </p:nvCxnSpPr>
          <p:spPr>
            <a:xfrm>
              <a:off x="1310526" y="329050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BC6C9774-AEC8-8045-8E8C-1A769F067E5C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92F10902-6575-2B4A-A949-0B3B2C336E5B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D3F352E5-5480-6E49-B8CA-EA9800EB6314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C1177E27-91B6-9D45-B494-2EBED78ACF0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E8723FDB-55EC-0A4C-AC32-1907667942C3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C6879A08-89E1-F847-91D7-B069EF0A30F0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DD2C68FA-BD0F-AE42-879C-602B1226B484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0811FD63-E5C2-4E47-98AB-960B0EE86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BCD4DC76-8672-4A4E-8A04-BA0BA54D0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E03FB00C-2E08-1947-B7CE-CA702EEA0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164EA2A7-3F95-104E-948F-A6828596C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725484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173D816B-ADB8-9045-8E0C-EA61AFD0D59F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15801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CAE24D8C-56B5-B046-9D8C-9B79E49997AD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15801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9AEEA2B0-B43A-2249-AD09-BD0DAF38C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15801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BD1AC406-8D3A-0648-8335-342EEF43C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8EE7C272-C257-3C42-9A60-E004FF116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725484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5DB8A626-27AF-B046-8993-3710A7D9A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415923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DE0E9C50-3C41-8C44-A85E-EF9BE629BE33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59176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329027EF-CDF8-4046-966E-F4344F4252EE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59176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8DA9451B-28BB-4C4D-9CE8-F45DA99D6583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502551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1EEC4184-619D-9240-99A3-4906B9289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459298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26AE890F-46F6-0849-9C86-891F3F501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415923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>
              <a:extLst>
                <a:ext uri="{FF2B5EF4-FFF2-40B4-BE49-F238E27FC236}">
                  <a16:creationId xmlns:a16="http://schemas.microsoft.com/office/drawing/2014/main" id="{31958CAB-457C-E249-A289-3C7F4C3DF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725484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id="{450DC347-6927-9745-AF32-27F116B45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B943BE1-6136-4545-9513-60891F7369EA}"/>
              </a:ext>
            </a:extLst>
          </p:cNvPr>
          <p:cNvGrpSpPr/>
          <p:nvPr/>
        </p:nvGrpSpPr>
        <p:grpSpPr>
          <a:xfrm>
            <a:off x="7205122" y="4145933"/>
            <a:ext cx="293077" cy="2028085"/>
            <a:chOff x="2602525" y="2883877"/>
            <a:chExt cx="293077" cy="2028085"/>
          </a:xfrm>
        </p:grpSpPr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66F18CAE-9479-4549-99E0-3C4670297AF9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1486BA4-23FB-F144-81F8-6918F64D96FE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7BF2DC45-9CF2-D14A-8D52-A02036D71E5B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7C7ADC6D-5547-D442-A7FC-C4CD5B0DA4A9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5E490AB7-D70B-7F4D-84CD-3F0B320D093C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CADA7968-22E9-8D41-8FA6-374059BC70FC}"/>
              </a:ext>
            </a:extLst>
          </p:cNvPr>
          <p:cNvGrpSpPr/>
          <p:nvPr/>
        </p:nvGrpSpPr>
        <p:grpSpPr>
          <a:xfrm>
            <a:off x="2871559" y="4599247"/>
            <a:ext cx="1141453" cy="887246"/>
            <a:chOff x="2988475" y="3333200"/>
            <a:chExt cx="1141453" cy="887246"/>
          </a:xfrm>
        </p:grpSpPr>
        <p:sp>
          <p:nvSpPr>
            <p:cNvPr id="469" name="Right Arrow 468">
              <a:extLst>
                <a:ext uri="{FF2B5EF4-FFF2-40B4-BE49-F238E27FC236}">
                  <a16:creationId xmlns:a16="http://schemas.microsoft.com/office/drawing/2014/main" id="{B57DC2B1-AD6C-8F45-8ED3-9E09E66A419E}"/>
                </a:ext>
              </a:extLst>
            </p:cNvPr>
            <p:cNvSpPr/>
            <p:nvPr/>
          </p:nvSpPr>
          <p:spPr>
            <a:xfrm>
              <a:off x="3185721" y="3786694"/>
              <a:ext cx="788060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C3378F0F-EFCB-A744-A222-A2EF1BCE5724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AA52AE9-F620-164A-B92F-677A905ED2D7}"/>
              </a:ext>
            </a:extLst>
          </p:cNvPr>
          <p:cNvGrpSpPr/>
          <p:nvPr/>
        </p:nvGrpSpPr>
        <p:grpSpPr>
          <a:xfrm>
            <a:off x="7431993" y="4609673"/>
            <a:ext cx="1367001" cy="837215"/>
            <a:chOff x="2859884" y="3376064"/>
            <a:chExt cx="1367001" cy="837215"/>
          </a:xfrm>
        </p:grpSpPr>
        <p:sp>
          <p:nvSpPr>
            <p:cNvPr id="472" name="Right Arrow 471">
              <a:extLst>
                <a:ext uri="{FF2B5EF4-FFF2-40B4-BE49-F238E27FC236}">
                  <a16:creationId xmlns:a16="http://schemas.microsoft.com/office/drawing/2014/main" id="{24FC6E6F-A782-7E49-A300-8960FE9B0DF7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D019421F-2BCB-5947-85EE-4107ED48B261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58C98-9F42-CE47-BE82-C5368635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1993DD-2F53-FC43-9BFF-C0587FE8EC62}"/>
              </a:ext>
            </a:extLst>
          </p:cNvPr>
          <p:cNvGrpSpPr/>
          <p:nvPr/>
        </p:nvGrpSpPr>
        <p:grpSpPr>
          <a:xfrm>
            <a:off x="1202063" y="1528553"/>
            <a:ext cx="8178559" cy="517797"/>
            <a:chOff x="1202063" y="1528553"/>
            <a:chExt cx="8178559" cy="5177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BF54F-3134-BF4F-B667-C1E782BC554E}"/>
                </a:ext>
              </a:extLst>
            </p:cNvPr>
            <p:cNvSpPr txBox="1"/>
            <p:nvPr/>
          </p:nvSpPr>
          <p:spPr>
            <a:xfrm>
              <a:off x="1202063" y="1529319"/>
              <a:ext cx="387275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The loss is minimized when:</a:t>
              </a: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75CE41E6-BFA8-F948-88DC-70C0F58E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0326" b="-23402"/>
            <a:stretch/>
          </p:blipFill>
          <p:spPr>
            <a:xfrm>
              <a:off x="5332733" y="1528553"/>
              <a:ext cx="4047889" cy="51779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0612163-E284-2A49-9193-629A7AA63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079" y="3663741"/>
            <a:ext cx="343410" cy="38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3C18F-1F5A-4544-BC1B-C5B5C73FA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993" y="3757725"/>
            <a:ext cx="306637" cy="2453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B23F-B815-FB47-BEDC-4F7A7B0AB9C6}"/>
              </a:ext>
            </a:extLst>
          </p:cNvPr>
          <p:cNvGrpSpPr/>
          <p:nvPr/>
        </p:nvGrpSpPr>
        <p:grpSpPr>
          <a:xfrm>
            <a:off x="1860932" y="4338175"/>
            <a:ext cx="1066472" cy="1411911"/>
            <a:chOff x="1058617" y="4402086"/>
            <a:chExt cx="1066472" cy="1411911"/>
          </a:xfrm>
        </p:grpSpPr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B10645D8-BF5C-3049-9524-720AEF318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4154" y="4402086"/>
              <a:ext cx="329117" cy="294473"/>
            </a:xfrm>
            <a:prstGeom prst="rect">
              <a:avLst/>
            </a:prstGeom>
          </p:spPr>
        </p:pic>
        <p:pic>
          <p:nvPicPr>
            <p:cNvPr id="196" name="Picture 19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15D10F9-A8AB-8240-A69C-F5BC1DC08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496" t="16560" r="7800" b="16171"/>
            <a:stretch/>
          </p:blipFill>
          <p:spPr>
            <a:xfrm>
              <a:off x="1058617" y="4761973"/>
              <a:ext cx="1066472" cy="105202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3A872D-582E-7C45-86CC-7D06FD43987E}"/>
              </a:ext>
            </a:extLst>
          </p:cNvPr>
          <p:cNvGrpSpPr/>
          <p:nvPr/>
        </p:nvGrpSpPr>
        <p:grpSpPr>
          <a:xfrm>
            <a:off x="8765824" y="4203177"/>
            <a:ext cx="1078900" cy="1529190"/>
            <a:chOff x="8351130" y="4296905"/>
            <a:chExt cx="1078900" cy="1529190"/>
          </a:xfrm>
        </p:grpSpPr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3C912816-4175-C648-8D7D-4981A641C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52914" y="4296905"/>
              <a:ext cx="299318" cy="409593"/>
            </a:xfrm>
            <a:prstGeom prst="rect">
              <a:avLst/>
            </a:prstGeom>
          </p:spPr>
        </p:pic>
        <p:pic>
          <p:nvPicPr>
            <p:cNvPr id="197" name="Picture 19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2E34E71-83C3-DD4B-A254-C771CD86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496" t="16560" r="7800" b="16171"/>
            <a:stretch/>
          </p:blipFill>
          <p:spPr>
            <a:xfrm>
              <a:off x="8351130" y="4761810"/>
              <a:ext cx="1078900" cy="106428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EAECE9-6F6A-3E41-A499-5751C3681DF6}"/>
              </a:ext>
            </a:extLst>
          </p:cNvPr>
          <p:cNvGrpSpPr/>
          <p:nvPr/>
        </p:nvGrpSpPr>
        <p:grpSpPr>
          <a:xfrm>
            <a:off x="7901609" y="5108216"/>
            <a:ext cx="3866322" cy="1558695"/>
            <a:chOff x="7901609" y="4949192"/>
            <a:chExt cx="3866322" cy="155869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DD783AB-E814-5843-8990-162A1633609C}"/>
                </a:ext>
              </a:extLst>
            </p:cNvPr>
            <p:cNvGrpSpPr/>
            <p:nvPr/>
          </p:nvGrpSpPr>
          <p:grpSpPr>
            <a:xfrm>
              <a:off x="7901609" y="4949192"/>
              <a:ext cx="3866322" cy="1558695"/>
              <a:chOff x="3232966" y="4114811"/>
              <a:chExt cx="3866322" cy="1558695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EBF4B5C3-D801-A54B-A3AF-1CD92BB676CA}"/>
                  </a:ext>
                </a:extLst>
              </p:cNvPr>
              <p:cNvGrpSpPr/>
              <p:nvPr/>
            </p:nvGrpSpPr>
            <p:grpSpPr>
              <a:xfrm>
                <a:off x="3232966" y="4114811"/>
                <a:ext cx="3866322" cy="974946"/>
                <a:chOff x="3342215" y="3591976"/>
                <a:chExt cx="3866322" cy="974946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2F44681-263D-1E42-8080-63A864532F8E}"/>
                    </a:ext>
                  </a:extLst>
                </p:cNvPr>
                <p:cNvGrpSpPr/>
                <p:nvPr/>
              </p:nvGrpSpPr>
              <p:grpSpPr>
                <a:xfrm>
                  <a:off x="5423233" y="3872271"/>
                  <a:ext cx="1785304" cy="501202"/>
                  <a:chOff x="6288217" y="4381100"/>
                  <a:chExt cx="1785304" cy="501202"/>
                </a:xfrm>
              </p:grpSpPr>
              <p:sp>
                <p:nvSpPr>
                  <p:cNvPr id="209" name="Hexagon 208">
                    <a:extLst>
                      <a:ext uri="{FF2B5EF4-FFF2-40B4-BE49-F238E27FC236}">
                        <a16:creationId xmlns:a16="http://schemas.microsoft.com/office/drawing/2014/main" id="{D2289AD4-934D-1940-A67E-0242D5DA09C4}"/>
                      </a:ext>
                    </a:extLst>
                  </p:cNvPr>
                  <p:cNvSpPr/>
                  <p:nvPr/>
                </p:nvSpPr>
                <p:spPr>
                  <a:xfrm>
                    <a:off x="6288217" y="4381100"/>
                    <a:ext cx="1785304" cy="501202"/>
                  </a:xfrm>
                  <a:prstGeom prst="hexagon">
                    <a:avLst/>
                  </a:prstGeom>
                  <a:solidFill>
                    <a:srgbClr val="E9B7C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10" name="Picture 209">
                    <a:extLst>
                      <a:ext uri="{FF2B5EF4-FFF2-40B4-BE49-F238E27FC236}">
                        <a16:creationId xmlns:a16="http://schemas.microsoft.com/office/drawing/2014/main" id="{DB3C949E-EC61-C044-B73B-16589B6400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467061" y="4468971"/>
                    <a:ext cx="1470369" cy="36512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579C82C-0E50-F24C-AE2D-9E53B4A61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42215" y="4566922"/>
                  <a:ext cx="2673626" cy="0"/>
                </a:xfrm>
                <a:prstGeom prst="line">
                  <a:avLst/>
                </a:prstGeom>
                <a:ln w="34925">
                  <a:solidFill>
                    <a:srgbClr val="FF0000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2E72B9E2-63CB-8E40-8536-529EEA328B20}"/>
                    </a:ext>
                  </a:extLst>
                </p:cNvPr>
                <p:cNvGrpSpPr/>
                <p:nvPr/>
              </p:nvGrpSpPr>
              <p:grpSpPr>
                <a:xfrm>
                  <a:off x="5368711" y="3591976"/>
                  <a:ext cx="1168251" cy="254484"/>
                  <a:chOff x="5466439" y="4451441"/>
                  <a:chExt cx="1168251" cy="254484"/>
                </a:xfrm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134EEFCB-AF6A-EA4A-8356-8D3C61EB05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6439" y="4451441"/>
                    <a:ext cx="116296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8EFD8067-BAF9-4942-8B69-6BA1591BD9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34690" y="4451441"/>
                    <a:ext cx="0" cy="2544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773DDE52-2DBF-1B4F-81F2-8BD878856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3396" y="5155709"/>
                <a:ext cx="696561" cy="517797"/>
              </a:xfrm>
              <a:prstGeom prst="rect">
                <a:avLst/>
              </a:prstGeom>
            </p:spPr>
          </p:pic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BE73DE8-0A9B-D440-BBA8-7E7BEEFBD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606" y="5730688"/>
              <a:ext cx="0" cy="169334"/>
            </a:xfrm>
            <a:prstGeom prst="line">
              <a:avLst/>
            </a:prstGeom>
            <a:ln w="34925">
              <a:solidFill>
                <a:srgbClr val="FF000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CCF0BB-8B54-3445-86AC-C9D928FAAE25}"/>
              </a:ext>
            </a:extLst>
          </p:cNvPr>
          <p:cNvGrpSpPr/>
          <p:nvPr/>
        </p:nvGrpSpPr>
        <p:grpSpPr>
          <a:xfrm>
            <a:off x="2407246" y="3997724"/>
            <a:ext cx="9001539" cy="1358349"/>
            <a:chOff x="2407246" y="3997724"/>
            <a:chExt cx="9001539" cy="1358349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23D65BB-9AA0-6B42-B91B-0F256D527376}"/>
                </a:ext>
              </a:extLst>
            </p:cNvPr>
            <p:cNvCxnSpPr>
              <a:cxnSpLocks/>
            </p:cNvCxnSpPr>
            <p:nvPr/>
          </p:nvCxnSpPr>
          <p:spPr>
            <a:xfrm>
              <a:off x="2415209" y="4003035"/>
              <a:ext cx="893859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993BB6F-01F4-E94E-A169-67BBCE0B23A3}"/>
                </a:ext>
              </a:extLst>
            </p:cNvPr>
            <p:cNvCxnSpPr>
              <a:cxnSpLocks/>
            </p:cNvCxnSpPr>
            <p:nvPr/>
          </p:nvCxnSpPr>
          <p:spPr>
            <a:xfrm>
              <a:off x="11408785" y="4003035"/>
              <a:ext cx="0" cy="13530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33EDF64-9EB0-3E47-BCD9-163EEB7D7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246" y="3997724"/>
              <a:ext cx="0" cy="24628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B899F51-AD7E-EE4D-AA92-E251CBD0D387}"/>
              </a:ext>
            </a:extLst>
          </p:cNvPr>
          <p:cNvGrpSpPr/>
          <p:nvPr/>
        </p:nvGrpSpPr>
        <p:grpSpPr>
          <a:xfrm>
            <a:off x="1881629" y="1975544"/>
            <a:ext cx="7397544" cy="548212"/>
            <a:chOff x="1881629" y="2044817"/>
            <a:chExt cx="7397544" cy="548212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493C4C2C-D5CC-2549-BEDD-139BC0181C4E}"/>
                </a:ext>
              </a:extLst>
            </p:cNvPr>
            <p:cNvSpPr txBox="1"/>
            <p:nvPr/>
          </p:nvSpPr>
          <p:spPr>
            <a:xfrm>
              <a:off x="1881629" y="2162142"/>
              <a:ext cx="7397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The Auto-Encoder tries to learn the </a:t>
              </a:r>
              <a:r>
                <a:rPr lang="en-US" sz="2200" b="1" u="sng" dirty="0"/>
                <a:t>identity function</a:t>
              </a:r>
              <a:r>
                <a:rPr lang="en-US" sz="2200" dirty="0"/>
                <a:t>!</a:t>
              </a:r>
            </a:p>
          </p:txBody>
        </p:sp>
        <p:sp>
          <p:nvSpPr>
            <p:cNvPr id="232" name="Right Brace 231">
              <a:extLst>
                <a:ext uri="{FF2B5EF4-FFF2-40B4-BE49-F238E27FC236}">
                  <a16:creationId xmlns:a16="http://schemas.microsoft.com/office/drawing/2014/main" id="{CB6B92EA-6F49-FE4E-A1F9-509065684EE4}"/>
                </a:ext>
              </a:extLst>
            </p:cNvPr>
            <p:cNvSpPr/>
            <p:nvPr/>
          </p:nvSpPr>
          <p:spPr>
            <a:xfrm rot="5400000">
              <a:off x="7372747" y="1600345"/>
              <a:ext cx="183782" cy="1072725"/>
            </a:xfrm>
            <a:prstGeom prst="rightBrace">
              <a:avLst>
                <a:gd name="adj1" fmla="val 7306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24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-636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Problem: Trivial Solution / Learning a useless function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34</a:t>
            </a:fld>
            <a:endParaRPr lang="en-US"/>
          </a:p>
        </p:txBody>
      </p:sp>
      <p:pic>
        <p:nvPicPr>
          <p:cNvPr id="304" name="Picture 303">
            <a:extLst>
              <a:ext uri="{FF2B5EF4-FFF2-40B4-BE49-F238E27FC236}">
                <a16:creationId xmlns:a16="http://schemas.microsoft.com/office/drawing/2014/main" id="{52E0B012-397D-3B4D-B2DD-61500E665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00" y="3787365"/>
            <a:ext cx="306636" cy="306636"/>
          </a:xfrm>
          <a:prstGeom prst="rect">
            <a:avLst/>
          </a:prstGeom>
        </p:spPr>
      </p:pic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4F3ACA7-2126-3B44-B44D-30D35A27AA02}"/>
              </a:ext>
            </a:extLst>
          </p:cNvPr>
          <p:cNvGrpSpPr/>
          <p:nvPr/>
        </p:nvGrpSpPr>
        <p:grpSpPr>
          <a:xfrm>
            <a:off x="3969572" y="4123126"/>
            <a:ext cx="293077" cy="2028085"/>
            <a:chOff x="2602525" y="2883877"/>
            <a:chExt cx="293077" cy="2028085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2ABBD30-187E-9145-8BB2-FCBE4EB7DB1E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4E0FD0B-1B64-5649-8CCE-AE5E538BDDCA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ED604FC6-E86D-1B47-BC75-1D40785AB493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ABDF1D75-2F35-2D4A-81C3-C6B675BC56EA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9BE4494-0346-6443-8AA6-F8AE87E66DE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E87F0501-E1DF-044C-8636-60474941C73A}"/>
              </a:ext>
            </a:extLst>
          </p:cNvPr>
          <p:cNvGrpSpPr/>
          <p:nvPr/>
        </p:nvGrpSpPr>
        <p:grpSpPr>
          <a:xfrm>
            <a:off x="4753344" y="4124352"/>
            <a:ext cx="293077" cy="2028085"/>
            <a:chOff x="3386297" y="2885103"/>
            <a:chExt cx="293077" cy="2028085"/>
          </a:xfrm>
          <a:solidFill>
            <a:schemeClr val="accent1"/>
          </a:solidFill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641748D4-075C-CA4D-ACD7-E2E4200E3BEE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6F8BFFB-D56C-A644-B67F-EE5C5EFE0DD3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6007EFF0-3002-4543-8CCB-9F9FAEFB7195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EE46BB67-E6DE-7146-B1B1-762293955236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6512AFA9-D1DC-1D47-8CE1-34381689BB81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B701C780-B205-0047-906E-CBA78AAA9C23}"/>
              </a:ext>
            </a:extLst>
          </p:cNvPr>
          <p:cNvGrpSpPr/>
          <p:nvPr/>
        </p:nvGrpSpPr>
        <p:grpSpPr>
          <a:xfrm>
            <a:off x="4262649" y="4269665"/>
            <a:ext cx="490695" cy="1736234"/>
            <a:chOff x="4262649" y="4269665"/>
            <a:chExt cx="490695" cy="1736234"/>
          </a:xfrm>
        </p:grpSpPr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9257BB04-8A45-DC4A-A1ED-62A1CD6FB3E6}"/>
                </a:ext>
              </a:extLst>
            </p:cNvPr>
            <p:cNvCxnSpPr>
              <a:cxnSpLocks/>
              <a:stCxn id="306" idx="6"/>
              <a:endCxn id="312" idx="2"/>
            </p:cNvCxnSpPr>
            <p:nvPr/>
          </p:nvCxnSpPr>
          <p:spPr>
            <a:xfrm>
              <a:off x="4262649" y="4269665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E8300084-E7A8-E44D-BD3B-AB217022B9D0}"/>
                </a:ext>
              </a:extLst>
            </p:cNvPr>
            <p:cNvCxnSpPr>
              <a:cxnSpLocks/>
              <a:stCxn id="306" idx="6"/>
              <a:endCxn id="313" idx="2"/>
            </p:cNvCxnSpPr>
            <p:nvPr/>
          </p:nvCxnSpPr>
          <p:spPr>
            <a:xfrm>
              <a:off x="4262649" y="4269665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91218B77-0A5E-EC40-A104-77655BD3A4F6}"/>
                </a:ext>
              </a:extLst>
            </p:cNvPr>
            <p:cNvCxnSpPr>
              <a:cxnSpLocks/>
              <a:stCxn id="306" idx="6"/>
              <a:endCxn id="314" idx="2"/>
            </p:cNvCxnSpPr>
            <p:nvPr/>
          </p:nvCxnSpPr>
          <p:spPr>
            <a:xfrm>
              <a:off x="4262649" y="4269665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C71C18B-D4C4-3A45-9B4D-0480101A7AA3}"/>
                </a:ext>
              </a:extLst>
            </p:cNvPr>
            <p:cNvCxnSpPr>
              <a:cxnSpLocks/>
              <a:stCxn id="306" idx="6"/>
              <a:endCxn id="315" idx="2"/>
            </p:cNvCxnSpPr>
            <p:nvPr/>
          </p:nvCxnSpPr>
          <p:spPr>
            <a:xfrm>
              <a:off x="4262649" y="4269665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E9D8A60-A69E-9342-AD80-738B06730FAE}"/>
                </a:ext>
              </a:extLst>
            </p:cNvPr>
            <p:cNvCxnSpPr>
              <a:cxnSpLocks/>
              <a:stCxn id="306" idx="6"/>
              <a:endCxn id="316" idx="2"/>
            </p:cNvCxnSpPr>
            <p:nvPr/>
          </p:nvCxnSpPr>
          <p:spPr>
            <a:xfrm>
              <a:off x="4262649" y="4269665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6FFD23D4-BC8F-F24F-B176-C02B1375E23F}"/>
                </a:ext>
              </a:extLst>
            </p:cNvPr>
            <p:cNvCxnSpPr>
              <a:cxnSpLocks/>
              <a:stCxn id="307" idx="6"/>
              <a:endCxn id="316" idx="2"/>
            </p:cNvCxnSpPr>
            <p:nvPr/>
          </p:nvCxnSpPr>
          <p:spPr>
            <a:xfrm>
              <a:off x="4262649" y="4703417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0132C373-0758-E146-9185-D750ACD28EFA}"/>
                </a:ext>
              </a:extLst>
            </p:cNvPr>
            <p:cNvCxnSpPr>
              <a:cxnSpLocks/>
              <a:stCxn id="307" idx="6"/>
              <a:endCxn id="315" idx="2"/>
            </p:cNvCxnSpPr>
            <p:nvPr/>
          </p:nvCxnSpPr>
          <p:spPr>
            <a:xfrm>
              <a:off x="4262649" y="4703417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07BFE20-DA3E-AD4F-9956-8F88B2468E79}"/>
                </a:ext>
              </a:extLst>
            </p:cNvPr>
            <p:cNvCxnSpPr>
              <a:cxnSpLocks/>
              <a:stCxn id="307" idx="6"/>
              <a:endCxn id="314" idx="2"/>
            </p:cNvCxnSpPr>
            <p:nvPr/>
          </p:nvCxnSpPr>
          <p:spPr>
            <a:xfrm>
              <a:off x="4262649" y="4703417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C004EB69-7A3A-BC40-8F5E-633D54F059EC}"/>
                </a:ext>
              </a:extLst>
            </p:cNvPr>
            <p:cNvCxnSpPr>
              <a:cxnSpLocks/>
              <a:stCxn id="307" idx="6"/>
              <a:endCxn id="313" idx="2"/>
            </p:cNvCxnSpPr>
            <p:nvPr/>
          </p:nvCxnSpPr>
          <p:spPr>
            <a:xfrm>
              <a:off x="4262649" y="4703417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609A0A68-1780-974F-BC01-1B15147BF00B}"/>
                </a:ext>
              </a:extLst>
            </p:cNvPr>
            <p:cNvCxnSpPr>
              <a:cxnSpLocks/>
              <a:stCxn id="307" idx="6"/>
              <a:endCxn id="312" idx="2"/>
            </p:cNvCxnSpPr>
            <p:nvPr/>
          </p:nvCxnSpPr>
          <p:spPr>
            <a:xfrm flipV="1">
              <a:off x="4262649" y="4270891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9685B3D-A817-5A46-8AB7-A26DA1C384A3}"/>
                </a:ext>
              </a:extLst>
            </p:cNvPr>
            <p:cNvCxnSpPr>
              <a:cxnSpLocks/>
              <a:stCxn id="308" idx="6"/>
              <a:endCxn id="312" idx="2"/>
            </p:cNvCxnSpPr>
            <p:nvPr/>
          </p:nvCxnSpPr>
          <p:spPr>
            <a:xfrm flipV="1">
              <a:off x="4262649" y="4270891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2454CE50-884D-4442-BD4B-6A4BF7CA7C4E}"/>
                </a:ext>
              </a:extLst>
            </p:cNvPr>
            <p:cNvCxnSpPr>
              <a:cxnSpLocks/>
              <a:stCxn id="308" idx="6"/>
              <a:endCxn id="313" idx="2"/>
            </p:cNvCxnSpPr>
            <p:nvPr/>
          </p:nvCxnSpPr>
          <p:spPr>
            <a:xfrm flipV="1">
              <a:off x="4262649" y="4704643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38095244-D3EE-C849-9D1C-ED3A6B8EEEB3}"/>
                </a:ext>
              </a:extLst>
            </p:cNvPr>
            <p:cNvCxnSpPr>
              <a:cxnSpLocks/>
              <a:stCxn id="308" idx="6"/>
              <a:endCxn id="314" idx="2"/>
            </p:cNvCxnSpPr>
            <p:nvPr/>
          </p:nvCxnSpPr>
          <p:spPr>
            <a:xfrm>
              <a:off x="4262649" y="5137169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9822E8CE-41CD-DF40-91C6-745CAFD2492D}"/>
                </a:ext>
              </a:extLst>
            </p:cNvPr>
            <p:cNvCxnSpPr>
              <a:cxnSpLocks/>
              <a:stCxn id="308" idx="6"/>
              <a:endCxn id="315" idx="2"/>
            </p:cNvCxnSpPr>
            <p:nvPr/>
          </p:nvCxnSpPr>
          <p:spPr>
            <a:xfrm>
              <a:off x="4262649" y="5137169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E65D1565-46CF-714B-8A92-5B4535DD91B2}"/>
                </a:ext>
              </a:extLst>
            </p:cNvPr>
            <p:cNvCxnSpPr>
              <a:cxnSpLocks/>
              <a:stCxn id="308" idx="6"/>
              <a:endCxn id="316" idx="2"/>
            </p:cNvCxnSpPr>
            <p:nvPr/>
          </p:nvCxnSpPr>
          <p:spPr>
            <a:xfrm>
              <a:off x="4262649" y="5137169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1C80C18A-D1A1-8842-81D5-20285CD77FD2}"/>
                </a:ext>
              </a:extLst>
            </p:cNvPr>
            <p:cNvCxnSpPr>
              <a:cxnSpLocks/>
              <a:stCxn id="309" idx="6"/>
              <a:endCxn id="312" idx="2"/>
            </p:cNvCxnSpPr>
            <p:nvPr/>
          </p:nvCxnSpPr>
          <p:spPr>
            <a:xfrm flipV="1">
              <a:off x="4262649" y="4270891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EA6141D2-6DF8-2541-B0A7-63F7FD5A97B5}"/>
                </a:ext>
              </a:extLst>
            </p:cNvPr>
            <p:cNvCxnSpPr>
              <a:cxnSpLocks/>
              <a:stCxn id="309" idx="6"/>
              <a:endCxn id="313" idx="2"/>
            </p:cNvCxnSpPr>
            <p:nvPr/>
          </p:nvCxnSpPr>
          <p:spPr>
            <a:xfrm flipV="1">
              <a:off x="4262649" y="4704643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7697EBC2-348B-E644-B468-9A14A343D203}"/>
                </a:ext>
              </a:extLst>
            </p:cNvPr>
            <p:cNvCxnSpPr>
              <a:cxnSpLocks/>
              <a:stCxn id="309" idx="6"/>
              <a:endCxn id="314" idx="2"/>
            </p:cNvCxnSpPr>
            <p:nvPr/>
          </p:nvCxnSpPr>
          <p:spPr>
            <a:xfrm flipV="1">
              <a:off x="4262649" y="5138395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42F0D234-4A3A-DB45-909B-3553C5989DF9}"/>
                </a:ext>
              </a:extLst>
            </p:cNvPr>
            <p:cNvCxnSpPr>
              <a:cxnSpLocks/>
              <a:stCxn id="309" idx="6"/>
              <a:endCxn id="315" idx="2"/>
            </p:cNvCxnSpPr>
            <p:nvPr/>
          </p:nvCxnSpPr>
          <p:spPr>
            <a:xfrm>
              <a:off x="4262649" y="5570921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AFB337B5-E1E4-CE42-BD30-BA5EE08F7DB8}"/>
                </a:ext>
              </a:extLst>
            </p:cNvPr>
            <p:cNvCxnSpPr>
              <a:cxnSpLocks/>
              <a:stCxn id="309" idx="6"/>
              <a:endCxn id="316" idx="2"/>
            </p:cNvCxnSpPr>
            <p:nvPr/>
          </p:nvCxnSpPr>
          <p:spPr>
            <a:xfrm>
              <a:off x="4262649" y="5570921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B52AD023-A783-394F-B4C2-D65E48C74501}"/>
                </a:ext>
              </a:extLst>
            </p:cNvPr>
            <p:cNvCxnSpPr>
              <a:cxnSpLocks/>
              <a:stCxn id="310" idx="6"/>
              <a:endCxn id="316" idx="2"/>
            </p:cNvCxnSpPr>
            <p:nvPr/>
          </p:nvCxnSpPr>
          <p:spPr>
            <a:xfrm>
              <a:off x="4262649" y="6004673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E03C78E5-6325-D246-9D69-74BDE736EED7}"/>
                </a:ext>
              </a:extLst>
            </p:cNvPr>
            <p:cNvCxnSpPr>
              <a:cxnSpLocks/>
              <a:stCxn id="310" idx="6"/>
              <a:endCxn id="315" idx="2"/>
            </p:cNvCxnSpPr>
            <p:nvPr/>
          </p:nvCxnSpPr>
          <p:spPr>
            <a:xfrm flipV="1">
              <a:off x="4262649" y="5572147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1C0C5FA9-025E-BA41-9728-5688118A4251}"/>
                </a:ext>
              </a:extLst>
            </p:cNvPr>
            <p:cNvCxnSpPr>
              <a:cxnSpLocks/>
              <a:stCxn id="310" idx="6"/>
              <a:endCxn id="314" idx="2"/>
            </p:cNvCxnSpPr>
            <p:nvPr/>
          </p:nvCxnSpPr>
          <p:spPr>
            <a:xfrm flipV="1">
              <a:off x="4262649" y="5138395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610E1C70-D938-3F44-A711-303683C45BB0}"/>
                </a:ext>
              </a:extLst>
            </p:cNvPr>
            <p:cNvCxnSpPr>
              <a:cxnSpLocks/>
              <a:stCxn id="310" idx="6"/>
              <a:endCxn id="313" idx="2"/>
            </p:cNvCxnSpPr>
            <p:nvPr/>
          </p:nvCxnSpPr>
          <p:spPr>
            <a:xfrm flipV="1">
              <a:off x="4262649" y="4704643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3832BBEB-E308-494C-95F0-CBDBF2D701B1}"/>
                </a:ext>
              </a:extLst>
            </p:cNvPr>
            <p:cNvCxnSpPr>
              <a:cxnSpLocks/>
              <a:stCxn id="310" idx="6"/>
              <a:endCxn id="312" idx="2"/>
            </p:cNvCxnSpPr>
            <p:nvPr/>
          </p:nvCxnSpPr>
          <p:spPr>
            <a:xfrm flipV="1">
              <a:off x="4262649" y="4270891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930F28B-2BDE-5A4A-B9F7-6265DC7F5943}"/>
              </a:ext>
            </a:extLst>
          </p:cNvPr>
          <p:cNvGrpSpPr/>
          <p:nvPr/>
        </p:nvGrpSpPr>
        <p:grpSpPr>
          <a:xfrm>
            <a:off x="5560807" y="4132337"/>
            <a:ext cx="293077" cy="2028085"/>
            <a:chOff x="3386297" y="2885103"/>
            <a:chExt cx="293077" cy="202808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5F70149-3753-BE42-A659-547897A5B917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79B4217B-4239-6F43-B601-6DF245D6709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141226D7-7341-B54D-81D3-F8F2FE40C618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2E40F738-B87B-0A4B-A5E4-E62C8C968E30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0266A6CF-4ED4-DD4C-83FD-32A621ADF7A0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FE104000-79F0-1841-B269-542EC41236A5}"/>
              </a:ext>
            </a:extLst>
          </p:cNvPr>
          <p:cNvGrpSpPr/>
          <p:nvPr/>
        </p:nvGrpSpPr>
        <p:grpSpPr>
          <a:xfrm>
            <a:off x="5070112" y="4277650"/>
            <a:ext cx="490695" cy="1736234"/>
            <a:chOff x="4917712" y="4125250"/>
            <a:chExt cx="490695" cy="1736234"/>
          </a:xfrm>
        </p:grpSpPr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391F3499-BD0F-C843-94DD-412CBDEDB13A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>
              <a:off x="4917712" y="412525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16BBEFF7-028C-D942-A7FE-C7AA3FF5A52B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>
              <a:off x="4917712" y="412525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10BB5667-2EA1-DB43-BE90-489E13351568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>
              <a:off x="4917712" y="412525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9C9BFB8A-66A5-6643-A216-2CA08CB553EE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4917712" y="4125250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6E65D518-3F18-5F46-97F4-BD12A2780004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4125250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67546485-AB06-CF4E-9658-00E04A4F001A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4559002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1FFCDB61-C18D-BB4B-BF19-2D9AE42320EF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4917712" y="4559002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714B7B-E995-3F4F-86AF-4A0C8EFD16AE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>
              <a:off x="4917712" y="455900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6FFDAAD4-4566-9A46-BEEC-34E123AF331E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>
              <a:off x="4917712" y="455900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365995DE-36ED-A544-8FD8-607D1953E889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 flipV="1">
              <a:off x="4917712" y="412647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08152C28-FB2E-BE46-B9A3-D0B3AE408C7D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 flipV="1">
              <a:off x="4917712" y="412647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12B2FEA-50C6-2A47-AC57-C3D55B23415C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 flipV="1">
              <a:off x="4917712" y="456022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47FBFA99-7836-C24E-B78A-48D3CA6A1A61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>
              <a:off x="4917712" y="499275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1C59DABB-918D-C544-9AC4-7AAA720A4D0C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4917712" y="4992754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65AF3923-565D-3048-9BE0-6C9030494A3E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4992754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828DC82A-FF6B-D44A-ADD3-3B7E85395221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 flipV="1">
              <a:off x="4917712" y="4126476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7C1572A1-9769-B042-9F01-2FA815C157BB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 flipV="1">
              <a:off x="4917712" y="4560228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CA0E6C85-1FE1-154E-867F-DFDA50F445EB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4917712" y="4993980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CDDC352C-EC7C-8A4F-BA9E-DDE15C47AE99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4917712" y="542650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D49BA843-1972-FD40-A939-128855EBC550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5426506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B1A36980-C3F8-A049-84EF-D1DE0548AD73}"/>
                </a:ext>
              </a:extLst>
            </p:cNvPr>
            <p:cNvCxnSpPr>
              <a:cxnSpLocks/>
              <a:endCxn id="348" idx="2"/>
            </p:cNvCxnSpPr>
            <p:nvPr/>
          </p:nvCxnSpPr>
          <p:spPr>
            <a:xfrm>
              <a:off x="4917712" y="586025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D498B3CE-118A-8D46-ABEA-71660988430A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 flipV="1">
              <a:off x="4917712" y="5427732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AA10CB1B-8AEF-724A-B012-72B042BB518F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4917712" y="4993980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7DD3202C-54A3-7043-9D6B-A4ABB76A9239}"/>
                </a:ext>
              </a:extLst>
            </p:cNvPr>
            <p:cNvCxnSpPr>
              <a:cxnSpLocks/>
              <a:endCxn id="345" idx="2"/>
            </p:cNvCxnSpPr>
            <p:nvPr/>
          </p:nvCxnSpPr>
          <p:spPr>
            <a:xfrm flipV="1">
              <a:off x="4917712" y="4560228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E85F6278-29CA-B74C-A50E-18176FB4F766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 flipV="1">
              <a:off x="4917712" y="4126476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03B39B9A-265A-9541-AAD9-416AD1922B14}"/>
              </a:ext>
            </a:extLst>
          </p:cNvPr>
          <p:cNvGrpSpPr/>
          <p:nvPr/>
        </p:nvGrpSpPr>
        <p:grpSpPr>
          <a:xfrm>
            <a:off x="6378122" y="4146673"/>
            <a:ext cx="293077" cy="2028085"/>
            <a:chOff x="3386297" y="2885103"/>
            <a:chExt cx="293077" cy="2028085"/>
          </a:xfrm>
          <a:solidFill>
            <a:schemeClr val="accent1"/>
          </a:solidFill>
        </p:grpSpPr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6EFC417-FACD-974B-94E1-5AE636772C10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847954BD-10AE-304D-9BD3-423B1DBC37BE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0391AF30-F776-D042-8821-EB083BEFBBB5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86E245A4-D52D-4D4F-9A78-C0ABD4B6BE31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FA1EA31-16BE-E143-8DBB-0BE8DA9C68DB}"/>
                </a:ext>
              </a:extLst>
            </p:cNvPr>
            <p:cNvSpPr/>
            <p:nvPr/>
          </p:nvSpPr>
          <p:spPr>
            <a:xfrm>
              <a:off x="3386297" y="4620111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40CD8DD7-12FD-4C40-9FDC-08D4AA6C419B}"/>
              </a:ext>
            </a:extLst>
          </p:cNvPr>
          <p:cNvGrpSpPr/>
          <p:nvPr/>
        </p:nvGrpSpPr>
        <p:grpSpPr>
          <a:xfrm>
            <a:off x="5887427" y="4291986"/>
            <a:ext cx="490695" cy="1736234"/>
            <a:chOff x="5735027" y="4139586"/>
            <a:chExt cx="490695" cy="1736234"/>
          </a:xfrm>
        </p:grpSpPr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99EE639-CB45-714F-8B3D-CCDB42A4922A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>
              <a:off x="5735027" y="413958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3AFA11E4-2BEE-3242-A560-85E3396FBED1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>
              <a:off x="5735027" y="4139586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983A0081-3CB7-D047-B8AC-B03F4744B172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>
              <a:off x="5735027" y="4139586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F1C2BD1E-449C-5040-8153-39210480D8B5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>
              <a:off x="5735027" y="4139586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F302B299-4C9B-7048-9572-01A07BBB70CE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4139586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6DBB0F99-F9C4-2940-8C74-E1D9CB79B78A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4573338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D6A0A82C-B072-BE42-8E72-1CCEF95D57B1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>
              <a:off x="5735027" y="4573338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79C747E8-30FE-0048-B546-F859411A468A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>
              <a:off x="5735027" y="4573338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FCDCCEF6-F5E4-094E-9D90-ED1A491A72B0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>
              <a:off x="5735027" y="457333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83E42398-F9DF-454A-BD32-515A072B520E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 flipV="1">
              <a:off x="5735027" y="4140812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6575959D-E4F6-064F-A152-2FE2DE9365ED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 flipV="1">
              <a:off x="5735027" y="4140812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B1AB3BEA-A80F-F241-A572-1A3066AFADAE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 flipV="1">
              <a:off x="5735027" y="4574564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80A0CB8-5848-CF4E-B9B6-F9D10A1A0A39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>
              <a:off x="5735027" y="500709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A11C125B-D514-A449-AFC0-C5F2D1E8304C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>
              <a:off x="5735027" y="500709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5AA618D1-3B73-F64E-928B-720E4E8BDCF9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500709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B8031EFE-CA04-764E-98E7-40EDE85D6F64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 flipV="1">
              <a:off x="5735027" y="4140812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BB9A3BFF-0782-6847-989C-B1DED09D5D07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 flipV="1">
              <a:off x="5735027" y="4574564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B291368E-9C31-394E-B059-74A24ED6EAEC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 flipV="1">
              <a:off x="5735027" y="500831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41CA9426-96FC-B648-80E2-9969EEB1DAC2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>
              <a:off x="5735027" y="544084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8DDC0972-7605-9447-B6A7-BD5F7B937ED8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544084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BB96BD39-7556-0541-87F7-8E46F27E2902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>
              <a:off x="5735027" y="587459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73CEB476-C89A-9C49-A8D6-30F52AEDFBD6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 flipV="1">
              <a:off x="5735027" y="544206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2E2238AA-D9F2-3A4B-B3E9-79EFEEDD0487}"/>
                </a:ext>
              </a:extLst>
            </p:cNvPr>
            <p:cNvCxnSpPr>
              <a:cxnSpLocks/>
              <a:endCxn id="378" idx="2"/>
            </p:cNvCxnSpPr>
            <p:nvPr/>
          </p:nvCxnSpPr>
          <p:spPr>
            <a:xfrm flipV="1">
              <a:off x="5735027" y="500831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4B99DB46-3369-8A40-83C3-5F2895E6D739}"/>
                </a:ext>
              </a:extLst>
            </p:cNvPr>
            <p:cNvCxnSpPr>
              <a:cxnSpLocks/>
              <a:endCxn id="377" idx="2"/>
            </p:cNvCxnSpPr>
            <p:nvPr/>
          </p:nvCxnSpPr>
          <p:spPr>
            <a:xfrm flipV="1">
              <a:off x="5735027" y="4574564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5EB60D4C-78C5-B042-A6DB-43B656687CC5}"/>
                </a:ext>
              </a:extLst>
            </p:cNvPr>
            <p:cNvCxnSpPr>
              <a:cxnSpLocks/>
              <a:endCxn id="376" idx="2"/>
            </p:cNvCxnSpPr>
            <p:nvPr/>
          </p:nvCxnSpPr>
          <p:spPr>
            <a:xfrm flipV="1">
              <a:off x="5735027" y="4140812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D5A5950B-F2D6-F546-88D9-21EC321209B4}"/>
              </a:ext>
            </a:extLst>
          </p:cNvPr>
          <p:cNvGrpSpPr/>
          <p:nvPr/>
        </p:nvGrpSpPr>
        <p:grpSpPr>
          <a:xfrm>
            <a:off x="6695318" y="4290760"/>
            <a:ext cx="490695" cy="1736234"/>
            <a:chOff x="1310526" y="3290506"/>
            <a:chExt cx="490695" cy="1736234"/>
          </a:xfrm>
        </p:grpSpPr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D6123DEA-FD39-734E-8B8F-990DDEEF7551}"/>
                </a:ext>
              </a:extLst>
            </p:cNvPr>
            <p:cNvCxnSpPr/>
            <p:nvPr/>
          </p:nvCxnSpPr>
          <p:spPr>
            <a:xfrm>
              <a:off x="1310526" y="3290506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BC6C9774-AEC8-8045-8E8C-1A769F067E5C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92F10902-6575-2B4A-A949-0B3B2C336E5B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D3F352E5-5480-6E49-B8CA-EA9800EB6314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C1177E27-91B6-9D45-B494-2EBED78ACF0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290506"/>
              <a:ext cx="490695" cy="1736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E8723FDB-55EC-0A4C-AC32-1907667942C3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130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C6879A08-89E1-F847-91D7-B069EF0A30F0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DD2C68FA-BD0F-AE42-879C-602B1226B484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0811FD63-E5C2-4E47-98AB-960B0EE86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3724258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BCD4DC76-8672-4A4E-8A04-BA0BA54D0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E03FB00C-2E08-1947-B7CE-CA702EEA0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164EA2A7-3F95-104E-948F-A6828596C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725484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173D816B-ADB8-9045-8E0C-EA61AFD0D59F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158010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CAE24D8C-56B5-B046-9D8C-9B79E49997AD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158010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9AEEA2B0-B43A-2249-AD09-BD0DAF38C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158010"/>
              <a:ext cx="490695" cy="868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BD1AC406-8D3A-0648-8335-342EEF43C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8EE7C272-C257-3C42-9A60-E004FF116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725484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5DB8A626-27AF-B046-8993-3710A7D9A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4159236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DE0E9C50-3C41-8C44-A85E-EF9BE629BE33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591762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329027EF-CDF8-4046-966E-F4344F4252EE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4591762"/>
              <a:ext cx="490695" cy="434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8DA9451B-28BB-4C4D-9CE8-F45DA99D6583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26" y="5025514"/>
              <a:ext cx="490695" cy="12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1EEC4184-619D-9240-99A3-4906B9289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4592988"/>
              <a:ext cx="490695" cy="4325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26AE890F-46F6-0849-9C86-891F3F501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4159236"/>
              <a:ext cx="490695" cy="866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>
              <a:extLst>
                <a:ext uri="{FF2B5EF4-FFF2-40B4-BE49-F238E27FC236}">
                  <a16:creationId xmlns:a16="http://schemas.microsoft.com/office/drawing/2014/main" id="{31958CAB-457C-E249-A289-3C7F4C3DF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725484"/>
              <a:ext cx="490695" cy="1300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id="{450DC347-6927-9745-AF32-27F116B45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526" y="3291732"/>
              <a:ext cx="490695" cy="17337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B943BE1-6136-4545-9513-60891F7369EA}"/>
              </a:ext>
            </a:extLst>
          </p:cNvPr>
          <p:cNvGrpSpPr/>
          <p:nvPr/>
        </p:nvGrpSpPr>
        <p:grpSpPr>
          <a:xfrm>
            <a:off x="7205122" y="4145933"/>
            <a:ext cx="293077" cy="2028085"/>
            <a:chOff x="2602525" y="2883877"/>
            <a:chExt cx="293077" cy="2028085"/>
          </a:xfrm>
        </p:grpSpPr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66F18CAE-9479-4549-99E0-3C4670297AF9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1486BA4-23FB-F144-81F8-6918F64D96FE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7BF2DC45-9CF2-D14A-8D52-A02036D71E5B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7C7ADC6D-5547-D442-A7FC-C4CD5B0DA4A9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5E490AB7-D70B-7F4D-84CD-3F0B320D093C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D5CC4E-C1B6-0249-BC9A-A1EEBB51BAB6}"/>
              </a:ext>
            </a:extLst>
          </p:cNvPr>
          <p:cNvGrpSpPr/>
          <p:nvPr/>
        </p:nvGrpSpPr>
        <p:grpSpPr>
          <a:xfrm>
            <a:off x="4113205" y="4123666"/>
            <a:ext cx="1644036" cy="1935380"/>
            <a:chOff x="4113205" y="4123666"/>
            <a:chExt cx="1644036" cy="1935380"/>
          </a:xfrm>
        </p:grpSpPr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48BD6DA-682C-2D45-81E3-754E2BBA1F35}"/>
                </a:ext>
              </a:extLst>
            </p:cNvPr>
            <p:cNvSpPr/>
            <p:nvPr/>
          </p:nvSpPr>
          <p:spPr>
            <a:xfrm>
              <a:off x="4113206" y="4123666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07052DAC-C1D1-0D4F-96DC-5E8682980836}"/>
                </a:ext>
              </a:extLst>
            </p:cNvPr>
            <p:cNvSpPr/>
            <p:nvPr/>
          </p:nvSpPr>
          <p:spPr>
            <a:xfrm>
              <a:off x="4113206" y="4574815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1E515E94-8C56-154B-A08E-76EF5E3849A6}"/>
                </a:ext>
              </a:extLst>
            </p:cNvPr>
            <p:cNvSpPr/>
            <p:nvPr/>
          </p:nvSpPr>
          <p:spPr>
            <a:xfrm>
              <a:off x="4119500" y="5006689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4B1876F4-16CC-1140-8804-B6EC687CE678}"/>
                </a:ext>
              </a:extLst>
            </p:cNvPr>
            <p:cNvSpPr/>
            <p:nvPr/>
          </p:nvSpPr>
          <p:spPr>
            <a:xfrm>
              <a:off x="4113205" y="5457838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60AC5774-60C3-AA45-8ECF-F8799101CD40}"/>
                </a:ext>
              </a:extLst>
            </p:cNvPr>
            <p:cNvSpPr/>
            <p:nvPr/>
          </p:nvSpPr>
          <p:spPr>
            <a:xfrm>
              <a:off x="4140108" y="5889712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94E3A8-1376-0146-BD25-9B075D3C219B}"/>
              </a:ext>
            </a:extLst>
          </p:cNvPr>
          <p:cNvGrpSpPr/>
          <p:nvPr/>
        </p:nvGrpSpPr>
        <p:grpSpPr>
          <a:xfrm>
            <a:off x="5730338" y="4112043"/>
            <a:ext cx="1644036" cy="1914707"/>
            <a:chOff x="5730338" y="4112043"/>
            <a:chExt cx="1644036" cy="1914707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16B6C566-2CF3-7949-9B08-544BD8C26CD5}"/>
                </a:ext>
              </a:extLst>
            </p:cNvPr>
            <p:cNvSpPr/>
            <p:nvPr/>
          </p:nvSpPr>
          <p:spPr>
            <a:xfrm>
              <a:off x="5730338" y="4112043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CED361C-4C6B-3E4E-B316-8D14041DF969}"/>
                </a:ext>
              </a:extLst>
            </p:cNvPr>
            <p:cNvSpPr/>
            <p:nvPr/>
          </p:nvSpPr>
          <p:spPr>
            <a:xfrm>
              <a:off x="5757241" y="4558383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498E415-2AE7-D142-AE75-A5F5110AF32C}"/>
                </a:ext>
              </a:extLst>
            </p:cNvPr>
            <p:cNvSpPr/>
            <p:nvPr/>
          </p:nvSpPr>
          <p:spPr>
            <a:xfrm>
              <a:off x="5739545" y="5023549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65677FC9-0283-7B44-B871-F2D2A1B017FF}"/>
                </a:ext>
              </a:extLst>
            </p:cNvPr>
            <p:cNvSpPr/>
            <p:nvPr/>
          </p:nvSpPr>
          <p:spPr>
            <a:xfrm>
              <a:off x="5730338" y="5424546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F0BB09A7-7142-B44E-8E96-DDBF33AF35E3}"/>
                </a:ext>
              </a:extLst>
            </p:cNvPr>
            <p:cNvSpPr/>
            <p:nvPr/>
          </p:nvSpPr>
          <p:spPr>
            <a:xfrm>
              <a:off x="5730338" y="5857416"/>
              <a:ext cx="1617133" cy="169334"/>
            </a:xfrm>
            <a:custGeom>
              <a:avLst/>
              <a:gdLst>
                <a:gd name="connsiteX0" fmla="*/ 0 w 1617133"/>
                <a:gd name="connsiteY0" fmla="*/ 131234 h 169334"/>
                <a:gd name="connsiteX1" fmla="*/ 46567 w 1617133"/>
                <a:gd name="connsiteY1" fmla="*/ 118534 h 169334"/>
                <a:gd name="connsiteX2" fmla="*/ 63500 w 1617133"/>
                <a:gd name="connsiteY2" fmla="*/ 110067 h 169334"/>
                <a:gd name="connsiteX3" fmla="*/ 110067 w 1617133"/>
                <a:gd name="connsiteY3" fmla="*/ 97367 h 169334"/>
                <a:gd name="connsiteX4" fmla="*/ 160867 w 1617133"/>
                <a:gd name="connsiteY4" fmla="*/ 76200 h 169334"/>
                <a:gd name="connsiteX5" fmla="*/ 220133 w 1617133"/>
                <a:gd name="connsiteY5" fmla="*/ 67734 h 169334"/>
                <a:gd name="connsiteX6" fmla="*/ 249767 w 1617133"/>
                <a:gd name="connsiteY6" fmla="*/ 59267 h 169334"/>
                <a:gd name="connsiteX7" fmla="*/ 292100 w 1617133"/>
                <a:gd name="connsiteY7" fmla="*/ 50800 h 169334"/>
                <a:gd name="connsiteX8" fmla="*/ 334433 w 1617133"/>
                <a:gd name="connsiteY8" fmla="*/ 38100 h 169334"/>
                <a:gd name="connsiteX9" fmla="*/ 347133 w 1617133"/>
                <a:gd name="connsiteY9" fmla="*/ 33867 h 169334"/>
                <a:gd name="connsiteX10" fmla="*/ 389467 w 1617133"/>
                <a:gd name="connsiteY10" fmla="*/ 25400 h 169334"/>
                <a:gd name="connsiteX11" fmla="*/ 414867 w 1617133"/>
                <a:gd name="connsiteY11" fmla="*/ 16934 h 169334"/>
                <a:gd name="connsiteX12" fmla="*/ 465667 w 1617133"/>
                <a:gd name="connsiteY12" fmla="*/ 8467 h 169334"/>
                <a:gd name="connsiteX13" fmla="*/ 508000 w 1617133"/>
                <a:gd name="connsiteY13" fmla="*/ 0 h 169334"/>
                <a:gd name="connsiteX14" fmla="*/ 787400 w 1617133"/>
                <a:gd name="connsiteY14" fmla="*/ 4234 h 169334"/>
                <a:gd name="connsiteX15" fmla="*/ 812800 w 1617133"/>
                <a:gd name="connsiteY15" fmla="*/ 8467 h 169334"/>
                <a:gd name="connsiteX16" fmla="*/ 842433 w 1617133"/>
                <a:gd name="connsiteY16" fmla="*/ 12700 h 169334"/>
                <a:gd name="connsiteX17" fmla="*/ 939800 w 1617133"/>
                <a:gd name="connsiteY17" fmla="*/ 16934 h 169334"/>
                <a:gd name="connsiteX18" fmla="*/ 999067 w 1617133"/>
                <a:gd name="connsiteY18" fmla="*/ 25400 h 169334"/>
                <a:gd name="connsiteX19" fmla="*/ 1020233 w 1617133"/>
                <a:gd name="connsiteY19" fmla="*/ 29634 h 169334"/>
                <a:gd name="connsiteX20" fmla="*/ 1117600 w 1617133"/>
                <a:gd name="connsiteY20" fmla="*/ 38100 h 169334"/>
                <a:gd name="connsiteX21" fmla="*/ 1176867 w 1617133"/>
                <a:gd name="connsiteY21" fmla="*/ 46567 h 169334"/>
                <a:gd name="connsiteX22" fmla="*/ 1206500 w 1617133"/>
                <a:gd name="connsiteY22" fmla="*/ 50800 h 169334"/>
                <a:gd name="connsiteX23" fmla="*/ 1219200 w 1617133"/>
                <a:gd name="connsiteY23" fmla="*/ 55034 h 169334"/>
                <a:gd name="connsiteX24" fmla="*/ 1244600 w 1617133"/>
                <a:gd name="connsiteY24" fmla="*/ 59267 h 169334"/>
                <a:gd name="connsiteX25" fmla="*/ 1265767 w 1617133"/>
                <a:gd name="connsiteY25" fmla="*/ 63500 h 169334"/>
                <a:gd name="connsiteX26" fmla="*/ 1282700 w 1617133"/>
                <a:gd name="connsiteY26" fmla="*/ 67734 h 169334"/>
                <a:gd name="connsiteX27" fmla="*/ 1295400 w 1617133"/>
                <a:gd name="connsiteY27" fmla="*/ 71967 h 169334"/>
                <a:gd name="connsiteX28" fmla="*/ 1325033 w 1617133"/>
                <a:gd name="connsiteY28" fmla="*/ 76200 h 169334"/>
                <a:gd name="connsiteX29" fmla="*/ 1337733 w 1617133"/>
                <a:gd name="connsiteY29" fmla="*/ 80434 h 169334"/>
                <a:gd name="connsiteX30" fmla="*/ 1384300 w 1617133"/>
                <a:gd name="connsiteY30" fmla="*/ 88900 h 169334"/>
                <a:gd name="connsiteX31" fmla="*/ 1413933 w 1617133"/>
                <a:gd name="connsiteY31" fmla="*/ 97367 h 169334"/>
                <a:gd name="connsiteX32" fmla="*/ 1426633 w 1617133"/>
                <a:gd name="connsiteY32" fmla="*/ 101600 h 169334"/>
                <a:gd name="connsiteX33" fmla="*/ 1447800 w 1617133"/>
                <a:gd name="connsiteY33" fmla="*/ 105834 h 169334"/>
                <a:gd name="connsiteX34" fmla="*/ 1464733 w 1617133"/>
                <a:gd name="connsiteY34" fmla="*/ 110067 h 169334"/>
                <a:gd name="connsiteX35" fmla="*/ 1507067 w 1617133"/>
                <a:gd name="connsiteY35" fmla="*/ 122767 h 169334"/>
                <a:gd name="connsiteX36" fmla="*/ 1532467 w 1617133"/>
                <a:gd name="connsiteY36" fmla="*/ 131234 h 169334"/>
                <a:gd name="connsiteX37" fmla="*/ 1557867 w 1617133"/>
                <a:gd name="connsiteY37" fmla="*/ 139700 h 169334"/>
                <a:gd name="connsiteX38" fmla="*/ 1570567 w 1617133"/>
                <a:gd name="connsiteY38" fmla="*/ 143934 h 169334"/>
                <a:gd name="connsiteX39" fmla="*/ 1595967 w 1617133"/>
                <a:gd name="connsiteY39" fmla="*/ 156634 h 169334"/>
                <a:gd name="connsiteX40" fmla="*/ 1608667 w 1617133"/>
                <a:gd name="connsiteY40" fmla="*/ 165100 h 169334"/>
                <a:gd name="connsiteX41" fmla="*/ 1617133 w 1617133"/>
                <a:gd name="connsiteY41" fmla="*/ 169334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7133" h="169334">
                  <a:moveTo>
                    <a:pt x="0" y="131234"/>
                  </a:moveTo>
                  <a:cubicBezTo>
                    <a:pt x="5168" y="129942"/>
                    <a:pt x="35493" y="123280"/>
                    <a:pt x="46567" y="118534"/>
                  </a:cubicBezTo>
                  <a:cubicBezTo>
                    <a:pt x="52367" y="116048"/>
                    <a:pt x="57641" y="112411"/>
                    <a:pt x="63500" y="110067"/>
                  </a:cubicBezTo>
                  <a:cubicBezTo>
                    <a:pt x="84985" y="101473"/>
                    <a:pt x="88808" y="101618"/>
                    <a:pt x="110067" y="97367"/>
                  </a:cubicBezTo>
                  <a:cubicBezTo>
                    <a:pt x="127000" y="90311"/>
                    <a:pt x="142707" y="78794"/>
                    <a:pt x="160867" y="76200"/>
                  </a:cubicBezTo>
                  <a:lnTo>
                    <a:pt x="220133" y="67734"/>
                  </a:lnTo>
                  <a:cubicBezTo>
                    <a:pt x="230011" y="64912"/>
                    <a:pt x="239767" y="61620"/>
                    <a:pt x="249767" y="59267"/>
                  </a:cubicBezTo>
                  <a:cubicBezTo>
                    <a:pt x="263775" y="55971"/>
                    <a:pt x="278448" y="55350"/>
                    <a:pt x="292100" y="50800"/>
                  </a:cubicBezTo>
                  <a:cubicBezTo>
                    <a:pt x="352461" y="30681"/>
                    <a:pt x="289648" y="50896"/>
                    <a:pt x="334433" y="38100"/>
                  </a:cubicBezTo>
                  <a:cubicBezTo>
                    <a:pt x="338724" y="36874"/>
                    <a:pt x="342777" y="34835"/>
                    <a:pt x="347133" y="33867"/>
                  </a:cubicBezTo>
                  <a:cubicBezTo>
                    <a:pt x="376573" y="27325"/>
                    <a:pt x="365358" y="32633"/>
                    <a:pt x="389467" y="25400"/>
                  </a:cubicBezTo>
                  <a:cubicBezTo>
                    <a:pt x="398015" y="22836"/>
                    <a:pt x="406032" y="18196"/>
                    <a:pt x="414867" y="16934"/>
                  </a:cubicBezTo>
                  <a:cubicBezTo>
                    <a:pt x="431586" y="14545"/>
                    <a:pt x="449165" y="12592"/>
                    <a:pt x="465667" y="8467"/>
                  </a:cubicBezTo>
                  <a:cubicBezTo>
                    <a:pt x="505080" y="-1385"/>
                    <a:pt x="435384" y="10375"/>
                    <a:pt x="508000" y="0"/>
                  </a:cubicBezTo>
                  <a:lnTo>
                    <a:pt x="787400" y="4234"/>
                  </a:lnTo>
                  <a:cubicBezTo>
                    <a:pt x="795980" y="4472"/>
                    <a:pt x="804316" y="7162"/>
                    <a:pt x="812800" y="8467"/>
                  </a:cubicBezTo>
                  <a:cubicBezTo>
                    <a:pt x="822662" y="9984"/>
                    <a:pt x="832477" y="12036"/>
                    <a:pt x="842433" y="12700"/>
                  </a:cubicBezTo>
                  <a:cubicBezTo>
                    <a:pt x="874847" y="14861"/>
                    <a:pt x="907344" y="15523"/>
                    <a:pt x="939800" y="16934"/>
                  </a:cubicBezTo>
                  <a:cubicBezTo>
                    <a:pt x="969225" y="20612"/>
                    <a:pt x="972222" y="20519"/>
                    <a:pt x="999067" y="25400"/>
                  </a:cubicBezTo>
                  <a:cubicBezTo>
                    <a:pt x="1006146" y="26687"/>
                    <a:pt x="1013101" y="28683"/>
                    <a:pt x="1020233" y="29634"/>
                  </a:cubicBezTo>
                  <a:cubicBezTo>
                    <a:pt x="1053438" y="34062"/>
                    <a:pt x="1084021" y="34902"/>
                    <a:pt x="1117600" y="38100"/>
                  </a:cubicBezTo>
                  <a:cubicBezTo>
                    <a:pt x="1149064" y="41097"/>
                    <a:pt x="1148484" y="42201"/>
                    <a:pt x="1176867" y="46567"/>
                  </a:cubicBezTo>
                  <a:cubicBezTo>
                    <a:pt x="1186729" y="48084"/>
                    <a:pt x="1196622" y="49389"/>
                    <a:pt x="1206500" y="50800"/>
                  </a:cubicBezTo>
                  <a:cubicBezTo>
                    <a:pt x="1210733" y="52211"/>
                    <a:pt x="1214844" y="54066"/>
                    <a:pt x="1219200" y="55034"/>
                  </a:cubicBezTo>
                  <a:cubicBezTo>
                    <a:pt x="1227579" y="56896"/>
                    <a:pt x="1236155" y="57732"/>
                    <a:pt x="1244600" y="59267"/>
                  </a:cubicBezTo>
                  <a:cubicBezTo>
                    <a:pt x="1251679" y="60554"/>
                    <a:pt x="1258743" y="61939"/>
                    <a:pt x="1265767" y="63500"/>
                  </a:cubicBezTo>
                  <a:cubicBezTo>
                    <a:pt x="1271447" y="64762"/>
                    <a:pt x="1277106" y="66136"/>
                    <a:pt x="1282700" y="67734"/>
                  </a:cubicBezTo>
                  <a:cubicBezTo>
                    <a:pt x="1286991" y="68960"/>
                    <a:pt x="1291024" y="71092"/>
                    <a:pt x="1295400" y="71967"/>
                  </a:cubicBezTo>
                  <a:cubicBezTo>
                    <a:pt x="1305184" y="73924"/>
                    <a:pt x="1315155" y="74789"/>
                    <a:pt x="1325033" y="76200"/>
                  </a:cubicBezTo>
                  <a:cubicBezTo>
                    <a:pt x="1329266" y="77611"/>
                    <a:pt x="1333404" y="79352"/>
                    <a:pt x="1337733" y="80434"/>
                  </a:cubicBezTo>
                  <a:cubicBezTo>
                    <a:pt x="1349562" y="83391"/>
                    <a:pt x="1372983" y="87014"/>
                    <a:pt x="1384300" y="88900"/>
                  </a:cubicBezTo>
                  <a:cubicBezTo>
                    <a:pt x="1414730" y="99045"/>
                    <a:pt x="1376750" y="86744"/>
                    <a:pt x="1413933" y="97367"/>
                  </a:cubicBezTo>
                  <a:cubicBezTo>
                    <a:pt x="1418224" y="98593"/>
                    <a:pt x="1422304" y="100518"/>
                    <a:pt x="1426633" y="101600"/>
                  </a:cubicBezTo>
                  <a:cubicBezTo>
                    <a:pt x="1433614" y="103345"/>
                    <a:pt x="1440776" y="104273"/>
                    <a:pt x="1447800" y="105834"/>
                  </a:cubicBezTo>
                  <a:cubicBezTo>
                    <a:pt x="1453479" y="107096"/>
                    <a:pt x="1459089" y="108656"/>
                    <a:pt x="1464733" y="110067"/>
                  </a:cubicBezTo>
                  <a:cubicBezTo>
                    <a:pt x="1489301" y="126446"/>
                    <a:pt x="1465403" y="113152"/>
                    <a:pt x="1507067" y="122767"/>
                  </a:cubicBezTo>
                  <a:cubicBezTo>
                    <a:pt x="1515763" y="124774"/>
                    <a:pt x="1524000" y="128412"/>
                    <a:pt x="1532467" y="131234"/>
                  </a:cubicBezTo>
                  <a:lnTo>
                    <a:pt x="1557867" y="139700"/>
                  </a:lnTo>
                  <a:cubicBezTo>
                    <a:pt x="1562100" y="141111"/>
                    <a:pt x="1566854" y="141459"/>
                    <a:pt x="1570567" y="143934"/>
                  </a:cubicBezTo>
                  <a:cubicBezTo>
                    <a:pt x="1606963" y="168196"/>
                    <a:pt x="1560914" y="139107"/>
                    <a:pt x="1595967" y="156634"/>
                  </a:cubicBezTo>
                  <a:cubicBezTo>
                    <a:pt x="1600518" y="158909"/>
                    <a:pt x="1604304" y="162482"/>
                    <a:pt x="1608667" y="165100"/>
                  </a:cubicBezTo>
                  <a:cubicBezTo>
                    <a:pt x="1611373" y="166723"/>
                    <a:pt x="1614311" y="167923"/>
                    <a:pt x="1617133" y="169334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CADA7968-22E9-8D41-8FA6-374059BC70FC}"/>
              </a:ext>
            </a:extLst>
          </p:cNvPr>
          <p:cNvGrpSpPr/>
          <p:nvPr/>
        </p:nvGrpSpPr>
        <p:grpSpPr>
          <a:xfrm>
            <a:off x="2871559" y="4599247"/>
            <a:ext cx="1141453" cy="887246"/>
            <a:chOff x="2988475" y="3333200"/>
            <a:chExt cx="1141453" cy="887246"/>
          </a:xfrm>
        </p:grpSpPr>
        <p:sp>
          <p:nvSpPr>
            <p:cNvPr id="469" name="Right Arrow 468">
              <a:extLst>
                <a:ext uri="{FF2B5EF4-FFF2-40B4-BE49-F238E27FC236}">
                  <a16:creationId xmlns:a16="http://schemas.microsoft.com/office/drawing/2014/main" id="{B57DC2B1-AD6C-8F45-8ED3-9E09E66A419E}"/>
                </a:ext>
              </a:extLst>
            </p:cNvPr>
            <p:cNvSpPr/>
            <p:nvPr/>
          </p:nvSpPr>
          <p:spPr>
            <a:xfrm>
              <a:off x="3185721" y="3786694"/>
              <a:ext cx="788060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C3378F0F-EFCB-A744-A222-A2EF1BCE5724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AA52AE9-F620-164A-B92F-677A905ED2D7}"/>
              </a:ext>
            </a:extLst>
          </p:cNvPr>
          <p:cNvGrpSpPr/>
          <p:nvPr/>
        </p:nvGrpSpPr>
        <p:grpSpPr>
          <a:xfrm>
            <a:off x="7431993" y="4609673"/>
            <a:ext cx="1367001" cy="837215"/>
            <a:chOff x="2859884" y="3376064"/>
            <a:chExt cx="1367001" cy="837215"/>
          </a:xfrm>
        </p:grpSpPr>
        <p:sp>
          <p:nvSpPr>
            <p:cNvPr id="472" name="Right Arrow 471">
              <a:extLst>
                <a:ext uri="{FF2B5EF4-FFF2-40B4-BE49-F238E27FC236}">
                  <a16:creationId xmlns:a16="http://schemas.microsoft.com/office/drawing/2014/main" id="{24FC6E6F-A782-7E49-A300-8960FE9B0DF7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D019421F-2BCB-5947-85EE-4107ED48B261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58C98-9F42-CE47-BE82-C5368635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1993DD-2F53-FC43-9BFF-C0587FE8EC62}"/>
              </a:ext>
            </a:extLst>
          </p:cNvPr>
          <p:cNvGrpSpPr/>
          <p:nvPr/>
        </p:nvGrpSpPr>
        <p:grpSpPr>
          <a:xfrm>
            <a:off x="1202063" y="1528553"/>
            <a:ext cx="8178559" cy="517797"/>
            <a:chOff x="1202063" y="1528553"/>
            <a:chExt cx="8178559" cy="5177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BF54F-3134-BF4F-B667-C1E782BC554E}"/>
                </a:ext>
              </a:extLst>
            </p:cNvPr>
            <p:cNvSpPr txBox="1"/>
            <p:nvPr/>
          </p:nvSpPr>
          <p:spPr>
            <a:xfrm>
              <a:off x="1202063" y="1529319"/>
              <a:ext cx="387275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The loss is minimized when:</a:t>
              </a: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75CE41E6-BFA8-F948-88DC-70C0F58E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0326" b="-23402"/>
            <a:stretch/>
          </p:blipFill>
          <p:spPr>
            <a:xfrm>
              <a:off x="5332733" y="1528553"/>
              <a:ext cx="4047889" cy="51779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BA3051-1FA6-CC4A-98F8-38A4341CF3E1}"/>
              </a:ext>
            </a:extLst>
          </p:cNvPr>
          <p:cNvGrpSpPr/>
          <p:nvPr/>
        </p:nvGrpSpPr>
        <p:grpSpPr>
          <a:xfrm>
            <a:off x="1157574" y="2712378"/>
            <a:ext cx="7482357" cy="430887"/>
            <a:chOff x="1157574" y="2712378"/>
            <a:chExt cx="7482357" cy="430887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47F08C9-5E91-0C42-BA63-8FD90BEC9244}"/>
                </a:ext>
              </a:extLst>
            </p:cNvPr>
            <p:cNvSpPr txBox="1"/>
            <p:nvPr/>
          </p:nvSpPr>
          <p:spPr>
            <a:xfrm>
              <a:off x="1157574" y="2712378"/>
              <a:ext cx="64359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Exists </a:t>
              </a:r>
              <a:r>
                <a:rPr lang="en-US" sz="2200" b="1" i="1" dirty="0"/>
                <a:t>trivial solution (and useless model)</a:t>
              </a:r>
              <a:r>
                <a:rPr lang="en-US" sz="2200" dirty="0"/>
                <a:t>:</a:t>
              </a: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0F45EE5F-F511-5E42-A602-BB11E8004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213" r="30456" b="6321"/>
            <a:stretch/>
          </p:blipFill>
          <p:spPr>
            <a:xfrm>
              <a:off x="6677967" y="2767417"/>
              <a:ext cx="1961964" cy="298397"/>
            </a:xfrm>
            <a:prstGeom prst="rect">
              <a:avLst/>
            </a:prstGeom>
          </p:spPr>
        </p:pic>
      </p:grpSp>
      <p:pic>
        <p:nvPicPr>
          <p:cNvPr id="195" name="Picture 194">
            <a:extLst>
              <a:ext uri="{FF2B5EF4-FFF2-40B4-BE49-F238E27FC236}">
                <a16:creationId xmlns:a16="http://schemas.microsoft.com/office/drawing/2014/main" id="{B22057BA-D5EF-174C-82A4-0060A949F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903" t="-12710" r="-1722" b="-6872"/>
          <a:stretch/>
        </p:blipFill>
        <p:spPr>
          <a:xfrm>
            <a:off x="6631501" y="3167957"/>
            <a:ext cx="2095056" cy="39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12163-E284-2A49-9193-629A7AA63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079" y="3663741"/>
            <a:ext cx="343410" cy="38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3C18F-1F5A-4544-BC1B-C5B5C73FA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993" y="3757725"/>
            <a:ext cx="306637" cy="2453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B23F-B815-FB47-BEDC-4F7A7B0AB9C6}"/>
              </a:ext>
            </a:extLst>
          </p:cNvPr>
          <p:cNvGrpSpPr/>
          <p:nvPr/>
        </p:nvGrpSpPr>
        <p:grpSpPr>
          <a:xfrm>
            <a:off x="1860932" y="4338175"/>
            <a:ext cx="1066472" cy="1411911"/>
            <a:chOff x="1058617" y="4402086"/>
            <a:chExt cx="1066472" cy="1411911"/>
          </a:xfrm>
        </p:grpSpPr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B10645D8-BF5C-3049-9524-720AEF318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4154" y="4402086"/>
              <a:ext cx="329117" cy="294473"/>
            </a:xfrm>
            <a:prstGeom prst="rect">
              <a:avLst/>
            </a:prstGeom>
          </p:spPr>
        </p:pic>
        <p:pic>
          <p:nvPicPr>
            <p:cNvPr id="196" name="Picture 19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15D10F9-A8AB-8240-A69C-F5BC1DC08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496" t="16560" r="7800" b="16171"/>
            <a:stretch/>
          </p:blipFill>
          <p:spPr>
            <a:xfrm>
              <a:off x="1058617" y="4761973"/>
              <a:ext cx="1066472" cy="105202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3A872D-582E-7C45-86CC-7D06FD43987E}"/>
              </a:ext>
            </a:extLst>
          </p:cNvPr>
          <p:cNvGrpSpPr/>
          <p:nvPr/>
        </p:nvGrpSpPr>
        <p:grpSpPr>
          <a:xfrm>
            <a:off x="8765824" y="4203177"/>
            <a:ext cx="1078900" cy="1529190"/>
            <a:chOff x="8351130" y="4296905"/>
            <a:chExt cx="1078900" cy="1529190"/>
          </a:xfrm>
        </p:grpSpPr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3C912816-4175-C648-8D7D-4981A641C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52914" y="4296905"/>
              <a:ext cx="299318" cy="409593"/>
            </a:xfrm>
            <a:prstGeom prst="rect">
              <a:avLst/>
            </a:prstGeom>
          </p:spPr>
        </p:pic>
        <p:pic>
          <p:nvPicPr>
            <p:cNvPr id="197" name="Picture 19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2E34E71-83C3-DD4B-A254-C771CD86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496" t="16560" r="7800" b="16171"/>
            <a:stretch/>
          </p:blipFill>
          <p:spPr>
            <a:xfrm>
              <a:off x="8351130" y="4761810"/>
              <a:ext cx="1078900" cy="106428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EAECE9-6F6A-3E41-A499-5751C3681DF6}"/>
              </a:ext>
            </a:extLst>
          </p:cNvPr>
          <p:cNvGrpSpPr/>
          <p:nvPr/>
        </p:nvGrpSpPr>
        <p:grpSpPr>
          <a:xfrm>
            <a:off x="7901609" y="5108216"/>
            <a:ext cx="3866322" cy="1558695"/>
            <a:chOff x="7901609" y="4949192"/>
            <a:chExt cx="3866322" cy="155869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DD783AB-E814-5843-8990-162A1633609C}"/>
                </a:ext>
              </a:extLst>
            </p:cNvPr>
            <p:cNvGrpSpPr/>
            <p:nvPr/>
          </p:nvGrpSpPr>
          <p:grpSpPr>
            <a:xfrm>
              <a:off x="7901609" y="4949192"/>
              <a:ext cx="3866322" cy="1558695"/>
              <a:chOff x="3232966" y="4114811"/>
              <a:chExt cx="3866322" cy="1558695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EBF4B5C3-D801-A54B-A3AF-1CD92BB676CA}"/>
                  </a:ext>
                </a:extLst>
              </p:cNvPr>
              <p:cNvGrpSpPr/>
              <p:nvPr/>
            </p:nvGrpSpPr>
            <p:grpSpPr>
              <a:xfrm>
                <a:off x="3232966" y="4114811"/>
                <a:ext cx="3866322" cy="974946"/>
                <a:chOff x="3342215" y="3591976"/>
                <a:chExt cx="3866322" cy="974946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2F44681-263D-1E42-8080-63A864532F8E}"/>
                    </a:ext>
                  </a:extLst>
                </p:cNvPr>
                <p:cNvGrpSpPr/>
                <p:nvPr/>
              </p:nvGrpSpPr>
              <p:grpSpPr>
                <a:xfrm>
                  <a:off x="5423233" y="3872271"/>
                  <a:ext cx="1785304" cy="501202"/>
                  <a:chOff x="6288217" y="4381100"/>
                  <a:chExt cx="1785304" cy="501202"/>
                </a:xfrm>
              </p:grpSpPr>
              <p:sp>
                <p:nvSpPr>
                  <p:cNvPr id="209" name="Hexagon 208">
                    <a:extLst>
                      <a:ext uri="{FF2B5EF4-FFF2-40B4-BE49-F238E27FC236}">
                        <a16:creationId xmlns:a16="http://schemas.microsoft.com/office/drawing/2014/main" id="{D2289AD4-934D-1940-A67E-0242D5DA09C4}"/>
                      </a:ext>
                    </a:extLst>
                  </p:cNvPr>
                  <p:cNvSpPr/>
                  <p:nvPr/>
                </p:nvSpPr>
                <p:spPr>
                  <a:xfrm>
                    <a:off x="6288217" y="4381100"/>
                    <a:ext cx="1785304" cy="501202"/>
                  </a:xfrm>
                  <a:prstGeom prst="hexagon">
                    <a:avLst/>
                  </a:prstGeom>
                  <a:solidFill>
                    <a:srgbClr val="E9B7C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10" name="Picture 209">
                    <a:extLst>
                      <a:ext uri="{FF2B5EF4-FFF2-40B4-BE49-F238E27FC236}">
                        <a16:creationId xmlns:a16="http://schemas.microsoft.com/office/drawing/2014/main" id="{DB3C949E-EC61-C044-B73B-16589B6400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467061" y="4468971"/>
                    <a:ext cx="1470369" cy="36512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579C82C-0E50-F24C-AE2D-9E53B4A61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42215" y="4566922"/>
                  <a:ext cx="2673626" cy="0"/>
                </a:xfrm>
                <a:prstGeom prst="line">
                  <a:avLst/>
                </a:prstGeom>
                <a:ln w="34925">
                  <a:solidFill>
                    <a:srgbClr val="FF0000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2E72B9E2-63CB-8E40-8536-529EEA328B20}"/>
                    </a:ext>
                  </a:extLst>
                </p:cNvPr>
                <p:cNvGrpSpPr/>
                <p:nvPr/>
              </p:nvGrpSpPr>
              <p:grpSpPr>
                <a:xfrm>
                  <a:off x="5368711" y="3591976"/>
                  <a:ext cx="1168251" cy="254484"/>
                  <a:chOff x="5466439" y="4451441"/>
                  <a:chExt cx="1168251" cy="254484"/>
                </a:xfrm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134EEFCB-AF6A-EA4A-8356-8D3C61EB05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6439" y="4451441"/>
                    <a:ext cx="116296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8EFD8067-BAF9-4942-8B69-6BA1591BD9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34690" y="4451441"/>
                    <a:ext cx="0" cy="2544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773DDE52-2DBF-1B4F-81F2-8BD878856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3396" y="5155709"/>
                <a:ext cx="696561" cy="517797"/>
              </a:xfrm>
              <a:prstGeom prst="rect">
                <a:avLst/>
              </a:prstGeom>
            </p:spPr>
          </p:pic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BE73DE8-0A9B-D440-BBA8-7E7BEEFBD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606" y="5730688"/>
              <a:ext cx="0" cy="169334"/>
            </a:xfrm>
            <a:prstGeom prst="line">
              <a:avLst/>
            </a:prstGeom>
            <a:ln w="34925">
              <a:solidFill>
                <a:srgbClr val="FF000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CCF0BB-8B54-3445-86AC-C9D928FAAE25}"/>
              </a:ext>
            </a:extLst>
          </p:cNvPr>
          <p:cNvGrpSpPr/>
          <p:nvPr/>
        </p:nvGrpSpPr>
        <p:grpSpPr>
          <a:xfrm>
            <a:off x="2407246" y="3997724"/>
            <a:ext cx="9001539" cy="1358349"/>
            <a:chOff x="2407246" y="3997724"/>
            <a:chExt cx="9001539" cy="1358349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23D65BB-9AA0-6B42-B91B-0F256D527376}"/>
                </a:ext>
              </a:extLst>
            </p:cNvPr>
            <p:cNvCxnSpPr>
              <a:cxnSpLocks/>
            </p:cNvCxnSpPr>
            <p:nvPr/>
          </p:nvCxnSpPr>
          <p:spPr>
            <a:xfrm>
              <a:off x="2415209" y="4003035"/>
              <a:ext cx="893859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993BB6F-01F4-E94E-A169-67BBCE0B23A3}"/>
                </a:ext>
              </a:extLst>
            </p:cNvPr>
            <p:cNvCxnSpPr>
              <a:cxnSpLocks/>
            </p:cNvCxnSpPr>
            <p:nvPr/>
          </p:nvCxnSpPr>
          <p:spPr>
            <a:xfrm>
              <a:off x="11408785" y="4003035"/>
              <a:ext cx="0" cy="13530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33EDF64-9EB0-3E47-BCD9-163EEB7D7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246" y="3997724"/>
              <a:ext cx="0" cy="24628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909F791-317A-534F-A35D-F0EA04B4248A}"/>
              </a:ext>
            </a:extLst>
          </p:cNvPr>
          <p:cNvGrpSpPr/>
          <p:nvPr/>
        </p:nvGrpSpPr>
        <p:grpSpPr>
          <a:xfrm>
            <a:off x="1881629" y="1975544"/>
            <a:ext cx="7397544" cy="548212"/>
            <a:chOff x="1881629" y="2044817"/>
            <a:chExt cx="7397544" cy="548212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7C9008F-0770-1C41-8DED-9901C354C1F7}"/>
                </a:ext>
              </a:extLst>
            </p:cNvPr>
            <p:cNvSpPr txBox="1"/>
            <p:nvPr/>
          </p:nvSpPr>
          <p:spPr>
            <a:xfrm>
              <a:off x="1881629" y="2162142"/>
              <a:ext cx="7397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The Auto-Encoder tries to learn the </a:t>
              </a:r>
              <a:r>
                <a:rPr lang="en-US" sz="2200" b="1" u="sng" dirty="0"/>
                <a:t>identity function</a:t>
              </a:r>
              <a:r>
                <a:rPr lang="en-US" sz="2200" dirty="0"/>
                <a:t>!</a:t>
              </a:r>
            </a:p>
          </p:txBody>
        </p:sp>
        <p:sp>
          <p:nvSpPr>
            <p:cNvPr id="213" name="Right Brace 212">
              <a:extLst>
                <a:ext uri="{FF2B5EF4-FFF2-40B4-BE49-F238E27FC236}">
                  <a16:creationId xmlns:a16="http://schemas.microsoft.com/office/drawing/2014/main" id="{34DEA86D-845C-6746-A350-4FFDB11AB0D9}"/>
                </a:ext>
              </a:extLst>
            </p:cNvPr>
            <p:cNvSpPr/>
            <p:nvPr/>
          </p:nvSpPr>
          <p:spPr>
            <a:xfrm rot="5400000">
              <a:off x="7372747" y="1600345"/>
              <a:ext cx="183782" cy="1072725"/>
            </a:xfrm>
            <a:prstGeom prst="rightBrace">
              <a:avLst>
                <a:gd name="adj1" fmla="val 7306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4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Solution: </a:t>
            </a:r>
            <a:r>
              <a:rPr lang="en-US" sz="3600" b="1" i="1" dirty="0"/>
              <a:t>Bottleneck</a:t>
            </a:r>
            <a:r>
              <a:rPr lang="en-US" sz="3600" dirty="0"/>
              <a:t> layer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35</a:t>
            </a:fld>
            <a:endParaRPr lang="en-US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04C39D64-12F9-E74F-AC9F-FE84DA23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80" y="2995848"/>
            <a:ext cx="306636" cy="306636"/>
          </a:xfrm>
          <a:prstGeom prst="rect">
            <a:avLst/>
          </a:prstGeom>
        </p:spPr>
      </p:pic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8B849A8-A5BF-DE44-8268-66BBAA2635D1}"/>
              </a:ext>
            </a:extLst>
          </p:cNvPr>
          <p:cNvGrpSpPr/>
          <p:nvPr/>
        </p:nvGrpSpPr>
        <p:grpSpPr>
          <a:xfrm>
            <a:off x="4257536" y="2742677"/>
            <a:ext cx="293077" cy="2028085"/>
            <a:chOff x="2602525" y="2883877"/>
            <a:chExt cx="293077" cy="2028085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CF67F86-27EC-4945-BDC3-C14F47FA2030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31CA4A0-0722-F048-A4F2-B57BEA362E60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3268EAA-AA43-3F47-B512-98CB1FE0FD5D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A8473-32B6-D947-A346-B642505BB0C8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6EBE52F-3338-264A-8413-96EFC1E1096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184C491-78F2-1544-92A8-68C1E223CFAC}"/>
              </a:ext>
            </a:extLst>
          </p:cNvPr>
          <p:cNvGrpSpPr/>
          <p:nvPr/>
        </p:nvGrpSpPr>
        <p:grpSpPr>
          <a:xfrm>
            <a:off x="5041308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67EB8D6-5C49-C94B-84AA-6E8BDBB90B4D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B3B700-4F11-AC4F-8C9B-709B08E86A24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36A9D9C-3ADE-494B-838A-A6F9EA9C204D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4DC649-304F-384C-92E9-6025EB4B6FBA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85F35C-C33F-0F43-A5BB-2573C80A0EC2}"/>
              </a:ext>
            </a:extLst>
          </p:cNvPr>
          <p:cNvGrpSpPr/>
          <p:nvPr/>
        </p:nvGrpSpPr>
        <p:grpSpPr>
          <a:xfrm>
            <a:off x="4550613" y="2889216"/>
            <a:ext cx="490695" cy="1735008"/>
            <a:chOff x="4550613" y="2889216"/>
            <a:chExt cx="490695" cy="1735008"/>
          </a:xfrm>
        </p:grpSpPr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DB356C46-E319-0D41-87E4-30AEC2E24F30}"/>
                </a:ext>
              </a:extLst>
            </p:cNvPr>
            <p:cNvCxnSpPr>
              <a:stCxn id="289" idx="6"/>
              <a:endCxn id="295" idx="2"/>
            </p:cNvCxnSpPr>
            <p:nvPr/>
          </p:nvCxnSpPr>
          <p:spPr>
            <a:xfrm>
              <a:off x="4550613" y="2889216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7E61C3D6-D67B-B74E-834E-1D405429BFB4}"/>
                </a:ext>
              </a:extLst>
            </p:cNvPr>
            <p:cNvCxnSpPr>
              <a:cxnSpLocks/>
              <a:stCxn id="289" idx="6"/>
              <a:endCxn id="296" idx="2"/>
            </p:cNvCxnSpPr>
            <p:nvPr/>
          </p:nvCxnSpPr>
          <p:spPr>
            <a:xfrm>
              <a:off x="4550613" y="2889216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185C9584-A80C-2743-9B94-521CB662DA4B}"/>
                </a:ext>
              </a:extLst>
            </p:cNvPr>
            <p:cNvCxnSpPr>
              <a:cxnSpLocks/>
              <a:stCxn id="289" idx="6"/>
              <a:endCxn id="297" idx="2"/>
            </p:cNvCxnSpPr>
            <p:nvPr/>
          </p:nvCxnSpPr>
          <p:spPr>
            <a:xfrm>
              <a:off x="4550613" y="2889216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990C67-6F49-FC47-8A13-5B679F1F1773}"/>
                </a:ext>
              </a:extLst>
            </p:cNvPr>
            <p:cNvCxnSpPr>
              <a:cxnSpLocks/>
              <a:stCxn id="289" idx="6"/>
              <a:endCxn id="298" idx="2"/>
            </p:cNvCxnSpPr>
            <p:nvPr/>
          </p:nvCxnSpPr>
          <p:spPr>
            <a:xfrm>
              <a:off x="4550613" y="2889216"/>
              <a:ext cx="490695" cy="156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AFA94279-2F78-3A4B-A9AD-CE0A31FCC093}"/>
                </a:ext>
              </a:extLst>
            </p:cNvPr>
            <p:cNvCxnSpPr>
              <a:cxnSpLocks/>
              <a:stCxn id="290" idx="6"/>
              <a:endCxn id="298" idx="2"/>
            </p:cNvCxnSpPr>
            <p:nvPr/>
          </p:nvCxnSpPr>
          <p:spPr>
            <a:xfrm>
              <a:off x="4550613" y="3322968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70FC4CA-3EFE-E34D-8137-11ACD4687A95}"/>
                </a:ext>
              </a:extLst>
            </p:cNvPr>
            <p:cNvCxnSpPr>
              <a:cxnSpLocks/>
              <a:stCxn id="290" idx="6"/>
              <a:endCxn id="297" idx="2"/>
            </p:cNvCxnSpPr>
            <p:nvPr/>
          </p:nvCxnSpPr>
          <p:spPr>
            <a:xfrm>
              <a:off x="4550613" y="3322968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56152C5E-CE19-0D47-A90E-865ACBB86EA7}"/>
                </a:ext>
              </a:extLst>
            </p:cNvPr>
            <p:cNvCxnSpPr>
              <a:cxnSpLocks/>
              <a:stCxn id="290" idx="6"/>
              <a:endCxn id="296" idx="2"/>
            </p:cNvCxnSpPr>
            <p:nvPr/>
          </p:nvCxnSpPr>
          <p:spPr>
            <a:xfrm>
              <a:off x="4550613" y="3322968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9BD935F9-07D2-1A48-878A-F65C10CE3B39}"/>
                </a:ext>
              </a:extLst>
            </p:cNvPr>
            <p:cNvCxnSpPr>
              <a:cxnSpLocks/>
              <a:stCxn id="290" idx="6"/>
              <a:endCxn id="295" idx="2"/>
            </p:cNvCxnSpPr>
            <p:nvPr/>
          </p:nvCxnSpPr>
          <p:spPr>
            <a:xfrm flipV="1">
              <a:off x="4550613" y="3151700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13D7CFEA-61E6-F44F-B295-F86E4A4A0C70}"/>
                </a:ext>
              </a:extLst>
            </p:cNvPr>
            <p:cNvCxnSpPr>
              <a:cxnSpLocks/>
              <a:stCxn id="291" idx="6"/>
              <a:endCxn id="295" idx="2"/>
            </p:cNvCxnSpPr>
            <p:nvPr/>
          </p:nvCxnSpPr>
          <p:spPr>
            <a:xfrm flipV="1">
              <a:off x="4550613" y="3151700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621E6D10-5FFF-2D49-AEBA-31B15ED9BC18}"/>
                </a:ext>
              </a:extLst>
            </p:cNvPr>
            <p:cNvCxnSpPr>
              <a:cxnSpLocks/>
              <a:stCxn id="291" idx="6"/>
              <a:endCxn id="296" idx="2"/>
            </p:cNvCxnSpPr>
            <p:nvPr/>
          </p:nvCxnSpPr>
          <p:spPr>
            <a:xfrm flipV="1">
              <a:off x="4550613" y="3585452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B887C1B4-FA81-CC49-97FC-E3A4DF43F950}"/>
                </a:ext>
              </a:extLst>
            </p:cNvPr>
            <p:cNvCxnSpPr>
              <a:cxnSpLocks/>
              <a:stCxn id="291" idx="6"/>
              <a:endCxn id="297" idx="2"/>
            </p:cNvCxnSpPr>
            <p:nvPr/>
          </p:nvCxnSpPr>
          <p:spPr>
            <a:xfrm>
              <a:off x="4550613" y="3756720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161FC781-8BF9-1F4A-BEB5-8E3A62D68FAF}"/>
                </a:ext>
              </a:extLst>
            </p:cNvPr>
            <p:cNvCxnSpPr>
              <a:cxnSpLocks/>
              <a:stCxn id="291" idx="6"/>
              <a:endCxn id="298" idx="2"/>
            </p:cNvCxnSpPr>
            <p:nvPr/>
          </p:nvCxnSpPr>
          <p:spPr>
            <a:xfrm>
              <a:off x="4550613" y="3756720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60FF6BFD-6535-9D4D-A9FC-0CD7000B96BA}"/>
                </a:ext>
              </a:extLst>
            </p:cNvPr>
            <p:cNvCxnSpPr>
              <a:cxnSpLocks/>
              <a:stCxn id="292" idx="6"/>
              <a:endCxn id="295" idx="2"/>
            </p:cNvCxnSpPr>
            <p:nvPr/>
          </p:nvCxnSpPr>
          <p:spPr>
            <a:xfrm flipV="1">
              <a:off x="4550613" y="3151700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3BF2D0A3-1D25-544F-8D37-CDCB99336CE3}"/>
                </a:ext>
              </a:extLst>
            </p:cNvPr>
            <p:cNvCxnSpPr>
              <a:cxnSpLocks/>
              <a:stCxn id="292" idx="6"/>
              <a:endCxn id="296" idx="2"/>
            </p:cNvCxnSpPr>
            <p:nvPr/>
          </p:nvCxnSpPr>
          <p:spPr>
            <a:xfrm flipV="1">
              <a:off x="4550613" y="3585452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B233E23C-5E47-2A47-BAF9-5F29A87E97B7}"/>
                </a:ext>
              </a:extLst>
            </p:cNvPr>
            <p:cNvCxnSpPr>
              <a:cxnSpLocks/>
              <a:stCxn id="292" idx="6"/>
              <a:endCxn id="297" idx="2"/>
            </p:cNvCxnSpPr>
            <p:nvPr/>
          </p:nvCxnSpPr>
          <p:spPr>
            <a:xfrm flipV="1">
              <a:off x="4550613" y="4019204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CB6E216A-7B20-5A40-81DA-9EF9B8F56BE9}"/>
                </a:ext>
              </a:extLst>
            </p:cNvPr>
            <p:cNvCxnSpPr>
              <a:cxnSpLocks/>
              <a:stCxn id="292" idx="6"/>
              <a:endCxn id="298" idx="2"/>
            </p:cNvCxnSpPr>
            <p:nvPr/>
          </p:nvCxnSpPr>
          <p:spPr>
            <a:xfrm>
              <a:off x="4550613" y="4190472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A2CFCCAA-E18A-BD40-982E-ECB2EDFF93C4}"/>
                </a:ext>
              </a:extLst>
            </p:cNvPr>
            <p:cNvCxnSpPr>
              <a:cxnSpLocks/>
              <a:stCxn id="293" idx="6"/>
              <a:endCxn id="298" idx="2"/>
            </p:cNvCxnSpPr>
            <p:nvPr/>
          </p:nvCxnSpPr>
          <p:spPr>
            <a:xfrm flipV="1">
              <a:off x="4550613" y="4452956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D7D9FDE7-AE77-B249-9A7B-38C9BC212252}"/>
                </a:ext>
              </a:extLst>
            </p:cNvPr>
            <p:cNvCxnSpPr>
              <a:cxnSpLocks/>
              <a:stCxn id="293" idx="6"/>
              <a:endCxn id="297" idx="2"/>
            </p:cNvCxnSpPr>
            <p:nvPr/>
          </p:nvCxnSpPr>
          <p:spPr>
            <a:xfrm flipV="1">
              <a:off x="4550613" y="4019204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12ADCC63-F1CD-6440-A276-E09C75E498DA}"/>
                </a:ext>
              </a:extLst>
            </p:cNvPr>
            <p:cNvCxnSpPr>
              <a:cxnSpLocks/>
              <a:stCxn id="293" idx="6"/>
              <a:endCxn id="296" idx="2"/>
            </p:cNvCxnSpPr>
            <p:nvPr/>
          </p:nvCxnSpPr>
          <p:spPr>
            <a:xfrm flipV="1">
              <a:off x="4550613" y="3585452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C334D3D-9719-544C-A835-C06F42548C5D}"/>
                </a:ext>
              </a:extLst>
            </p:cNvPr>
            <p:cNvCxnSpPr>
              <a:cxnSpLocks/>
              <a:stCxn id="293" idx="6"/>
              <a:endCxn id="295" idx="2"/>
            </p:cNvCxnSpPr>
            <p:nvPr/>
          </p:nvCxnSpPr>
          <p:spPr>
            <a:xfrm flipV="1">
              <a:off x="4550613" y="3151700"/>
              <a:ext cx="490695" cy="14725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1EE6F2B-7CB4-3F4A-A987-7BD34EF73966}"/>
              </a:ext>
            </a:extLst>
          </p:cNvPr>
          <p:cNvGrpSpPr/>
          <p:nvPr/>
        </p:nvGrpSpPr>
        <p:grpSpPr>
          <a:xfrm>
            <a:off x="5848771" y="3446165"/>
            <a:ext cx="293077" cy="726829"/>
            <a:chOff x="3386297" y="3318855"/>
            <a:chExt cx="293077" cy="72682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FD24EE9-467E-614B-A2FB-E01DD31E5EB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E0E2E430-7125-4B4B-8244-42EBBDE043BB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AD9CA14-BBA8-2A4F-8CC5-DFD2ADB940C7}"/>
              </a:ext>
            </a:extLst>
          </p:cNvPr>
          <p:cNvGrpSpPr/>
          <p:nvPr/>
        </p:nvGrpSpPr>
        <p:grpSpPr>
          <a:xfrm>
            <a:off x="5334385" y="3151700"/>
            <a:ext cx="514386" cy="1301256"/>
            <a:chOff x="5181985" y="2999300"/>
            <a:chExt cx="514386" cy="1301256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11EDA0E5-31E1-894A-8C6E-5960B78BDDC6}"/>
                </a:ext>
              </a:extLst>
            </p:cNvPr>
            <p:cNvCxnSpPr>
              <a:cxnSpLocks/>
              <a:stCxn id="295" idx="6"/>
              <a:endCxn id="321" idx="2"/>
            </p:cNvCxnSpPr>
            <p:nvPr/>
          </p:nvCxnSpPr>
          <p:spPr>
            <a:xfrm>
              <a:off x="5181985" y="2999300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F2863F0-97D3-FE44-8D70-55F2124164E5}"/>
                </a:ext>
              </a:extLst>
            </p:cNvPr>
            <p:cNvCxnSpPr>
              <a:cxnSpLocks/>
              <a:stCxn id="295" idx="6"/>
              <a:endCxn id="322" idx="2"/>
            </p:cNvCxnSpPr>
            <p:nvPr/>
          </p:nvCxnSpPr>
          <p:spPr>
            <a:xfrm>
              <a:off x="5181985" y="2999300"/>
              <a:ext cx="514386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F1074AC-3DB3-AF4C-9C6B-5BA4B05029A8}"/>
                </a:ext>
              </a:extLst>
            </p:cNvPr>
            <p:cNvCxnSpPr>
              <a:cxnSpLocks/>
              <a:stCxn id="296" idx="6"/>
              <a:endCxn id="322" idx="2"/>
            </p:cNvCxnSpPr>
            <p:nvPr/>
          </p:nvCxnSpPr>
          <p:spPr>
            <a:xfrm>
              <a:off x="5181985" y="3433052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E5DA161-8639-B740-A15B-A9DB6B40C2F7}"/>
                </a:ext>
              </a:extLst>
            </p:cNvPr>
            <p:cNvCxnSpPr>
              <a:cxnSpLocks/>
              <a:stCxn id="296" idx="6"/>
              <a:endCxn id="321" idx="2"/>
            </p:cNvCxnSpPr>
            <p:nvPr/>
          </p:nvCxnSpPr>
          <p:spPr>
            <a:xfrm>
              <a:off x="5181985" y="3433052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366011F-C642-C046-B3CD-1C2DC1C1A789}"/>
                </a:ext>
              </a:extLst>
            </p:cNvPr>
            <p:cNvCxnSpPr>
              <a:cxnSpLocks/>
              <a:stCxn id="297" idx="6"/>
              <a:endCxn id="321" idx="2"/>
            </p:cNvCxnSpPr>
            <p:nvPr/>
          </p:nvCxnSpPr>
          <p:spPr>
            <a:xfrm flipV="1">
              <a:off x="5181985" y="3440304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9C43D54E-504A-F844-84E0-7D260F68DBC2}"/>
                </a:ext>
              </a:extLst>
            </p:cNvPr>
            <p:cNvCxnSpPr>
              <a:cxnSpLocks/>
              <a:stCxn id="297" idx="6"/>
              <a:endCxn id="322" idx="2"/>
            </p:cNvCxnSpPr>
            <p:nvPr/>
          </p:nvCxnSpPr>
          <p:spPr>
            <a:xfrm>
              <a:off x="5181985" y="3866804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3C6F742-4419-774A-A827-CF7DF9C01375}"/>
                </a:ext>
              </a:extLst>
            </p:cNvPr>
            <p:cNvCxnSpPr>
              <a:cxnSpLocks/>
              <a:stCxn id="298" idx="6"/>
              <a:endCxn id="321" idx="2"/>
            </p:cNvCxnSpPr>
            <p:nvPr/>
          </p:nvCxnSpPr>
          <p:spPr>
            <a:xfrm flipV="1">
              <a:off x="5181985" y="3440304"/>
              <a:ext cx="514386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09A89D2B-E957-8F46-9387-8D884B43071D}"/>
                </a:ext>
              </a:extLst>
            </p:cNvPr>
            <p:cNvCxnSpPr>
              <a:cxnSpLocks/>
              <a:stCxn id="298" idx="6"/>
              <a:endCxn id="322" idx="2"/>
            </p:cNvCxnSpPr>
            <p:nvPr/>
          </p:nvCxnSpPr>
          <p:spPr>
            <a:xfrm flipV="1">
              <a:off x="5181985" y="3874056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EE8A0B8-84BD-4548-8637-A0C0B57FF38E}"/>
              </a:ext>
            </a:extLst>
          </p:cNvPr>
          <p:cNvGrpSpPr/>
          <p:nvPr/>
        </p:nvGrpSpPr>
        <p:grpSpPr>
          <a:xfrm>
            <a:off x="6680149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64425EB-2C29-284D-96B4-FE1A52028911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FB1B7D-1F41-2246-BE50-0719FEC5AA8D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631FA22F-347A-8E49-910D-DB26FB49B03C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8DB221A-19A7-C949-903D-40853C5B46D5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AE4F2C3-B051-8B4F-951E-AFA194E46FC2}"/>
              </a:ext>
            </a:extLst>
          </p:cNvPr>
          <p:cNvGrpSpPr/>
          <p:nvPr/>
        </p:nvGrpSpPr>
        <p:grpSpPr>
          <a:xfrm>
            <a:off x="6973226" y="2912023"/>
            <a:ext cx="519860" cy="1735008"/>
            <a:chOff x="-595766" y="1694980"/>
            <a:chExt cx="519860" cy="1735008"/>
          </a:xfrm>
        </p:grpSpPr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BAE1C8A-77D3-034E-9A9F-AA3CD6B01CCF}"/>
                </a:ext>
              </a:extLst>
            </p:cNvPr>
            <p:cNvCxnSpPr>
              <a:cxnSpLocks/>
              <a:stCxn id="338" idx="6"/>
              <a:endCxn id="364" idx="2"/>
            </p:cNvCxnSpPr>
            <p:nvPr/>
          </p:nvCxnSpPr>
          <p:spPr>
            <a:xfrm flipV="1">
              <a:off x="-595766" y="1694980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46F61E2-89B7-9848-8372-62525928B20B}"/>
                </a:ext>
              </a:extLst>
            </p:cNvPr>
            <p:cNvCxnSpPr>
              <a:cxnSpLocks/>
              <a:stCxn id="338" idx="6"/>
              <a:endCxn id="365" idx="2"/>
            </p:cNvCxnSpPr>
            <p:nvPr/>
          </p:nvCxnSpPr>
          <p:spPr>
            <a:xfrm>
              <a:off x="-595766" y="1934657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FE49CFC-32C0-984C-9C15-9A8F123F3D29}"/>
                </a:ext>
              </a:extLst>
            </p:cNvPr>
            <p:cNvCxnSpPr>
              <a:cxnSpLocks/>
              <a:stCxn id="338" idx="6"/>
              <a:endCxn id="366" idx="2"/>
            </p:cNvCxnSpPr>
            <p:nvPr/>
          </p:nvCxnSpPr>
          <p:spPr>
            <a:xfrm>
              <a:off x="-595766" y="1934657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23BF2888-B6DA-1947-96F4-B6654BC78682}"/>
                </a:ext>
              </a:extLst>
            </p:cNvPr>
            <p:cNvCxnSpPr>
              <a:cxnSpLocks/>
              <a:stCxn id="338" idx="6"/>
              <a:endCxn id="367" idx="2"/>
            </p:cNvCxnSpPr>
            <p:nvPr/>
          </p:nvCxnSpPr>
          <p:spPr>
            <a:xfrm>
              <a:off x="-595766" y="1934657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6EC1258C-7905-3B48-AAFF-08C623EDE367}"/>
                </a:ext>
              </a:extLst>
            </p:cNvPr>
            <p:cNvCxnSpPr>
              <a:cxnSpLocks/>
              <a:stCxn id="338" idx="6"/>
              <a:endCxn id="368" idx="2"/>
            </p:cNvCxnSpPr>
            <p:nvPr/>
          </p:nvCxnSpPr>
          <p:spPr>
            <a:xfrm>
              <a:off x="-595766" y="1934657"/>
              <a:ext cx="519860" cy="14953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5663A08-C9AC-D24D-9038-2EDD126FC9E9}"/>
                </a:ext>
              </a:extLst>
            </p:cNvPr>
            <p:cNvCxnSpPr>
              <a:cxnSpLocks/>
              <a:stCxn id="339" idx="6"/>
              <a:endCxn id="368" idx="2"/>
            </p:cNvCxnSpPr>
            <p:nvPr/>
          </p:nvCxnSpPr>
          <p:spPr>
            <a:xfrm>
              <a:off x="-595766" y="2368409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6D16F0D1-BBF4-8340-B77F-688B6AFA6828}"/>
                </a:ext>
              </a:extLst>
            </p:cNvPr>
            <p:cNvCxnSpPr>
              <a:cxnSpLocks/>
              <a:stCxn id="339" idx="6"/>
              <a:endCxn id="367" idx="2"/>
            </p:cNvCxnSpPr>
            <p:nvPr/>
          </p:nvCxnSpPr>
          <p:spPr>
            <a:xfrm>
              <a:off x="-595766" y="2368409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A1E43DDA-1608-5844-A313-B5BA9A753C55}"/>
                </a:ext>
              </a:extLst>
            </p:cNvPr>
            <p:cNvCxnSpPr>
              <a:cxnSpLocks/>
              <a:stCxn id="339" idx="6"/>
              <a:endCxn id="366" idx="2"/>
            </p:cNvCxnSpPr>
            <p:nvPr/>
          </p:nvCxnSpPr>
          <p:spPr>
            <a:xfrm>
              <a:off x="-595766" y="2368409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FC41F2EC-6238-F248-B2DA-56416B029BF5}"/>
                </a:ext>
              </a:extLst>
            </p:cNvPr>
            <p:cNvCxnSpPr>
              <a:cxnSpLocks/>
              <a:stCxn id="339" idx="6"/>
              <a:endCxn id="365" idx="2"/>
            </p:cNvCxnSpPr>
            <p:nvPr/>
          </p:nvCxnSpPr>
          <p:spPr>
            <a:xfrm flipV="1">
              <a:off x="-595766" y="2128732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24F51A4B-02FA-FE43-97E3-44CD1168C258}"/>
                </a:ext>
              </a:extLst>
            </p:cNvPr>
            <p:cNvCxnSpPr>
              <a:cxnSpLocks/>
              <a:stCxn id="339" idx="6"/>
              <a:endCxn id="364" idx="2"/>
            </p:cNvCxnSpPr>
            <p:nvPr/>
          </p:nvCxnSpPr>
          <p:spPr>
            <a:xfrm flipV="1">
              <a:off x="-595766" y="1694980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43EE5A34-EB3E-CA4D-A82D-F138C0EE5E0E}"/>
                </a:ext>
              </a:extLst>
            </p:cNvPr>
            <p:cNvCxnSpPr>
              <a:cxnSpLocks/>
              <a:stCxn id="340" idx="6"/>
              <a:endCxn id="364" idx="2"/>
            </p:cNvCxnSpPr>
            <p:nvPr/>
          </p:nvCxnSpPr>
          <p:spPr>
            <a:xfrm flipV="1">
              <a:off x="-595766" y="1694980"/>
              <a:ext cx="519860" cy="11071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98E504D-6D3A-4D4C-9569-5BAC6034F176}"/>
                </a:ext>
              </a:extLst>
            </p:cNvPr>
            <p:cNvCxnSpPr>
              <a:cxnSpLocks/>
              <a:stCxn id="340" idx="6"/>
              <a:endCxn id="365" idx="2"/>
            </p:cNvCxnSpPr>
            <p:nvPr/>
          </p:nvCxnSpPr>
          <p:spPr>
            <a:xfrm flipV="1">
              <a:off x="-595766" y="2128732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510EFE2C-7DD7-1542-A5BA-45BF1292631C}"/>
                </a:ext>
              </a:extLst>
            </p:cNvPr>
            <p:cNvCxnSpPr>
              <a:cxnSpLocks/>
              <a:stCxn id="340" idx="6"/>
              <a:endCxn id="366" idx="2"/>
            </p:cNvCxnSpPr>
            <p:nvPr/>
          </p:nvCxnSpPr>
          <p:spPr>
            <a:xfrm flipV="1">
              <a:off x="-595766" y="2562484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38A97A7-74FE-9442-BF0D-A2E6F8FA5477}"/>
                </a:ext>
              </a:extLst>
            </p:cNvPr>
            <p:cNvCxnSpPr>
              <a:cxnSpLocks/>
              <a:stCxn id="340" idx="6"/>
              <a:endCxn id="367" idx="2"/>
            </p:cNvCxnSpPr>
            <p:nvPr/>
          </p:nvCxnSpPr>
          <p:spPr>
            <a:xfrm>
              <a:off x="-595766" y="2802161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BF80E072-BD79-5F4C-AC5A-686047E2F4CE}"/>
                </a:ext>
              </a:extLst>
            </p:cNvPr>
            <p:cNvCxnSpPr>
              <a:cxnSpLocks/>
              <a:stCxn id="340" idx="6"/>
              <a:endCxn id="368" idx="2"/>
            </p:cNvCxnSpPr>
            <p:nvPr/>
          </p:nvCxnSpPr>
          <p:spPr>
            <a:xfrm>
              <a:off x="-595766" y="2802161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5E95EDE1-73F8-2647-ABED-07182BE66F05}"/>
                </a:ext>
              </a:extLst>
            </p:cNvPr>
            <p:cNvCxnSpPr>
              <a:cxnSpLocks/>
              <a:stCxn id="341" idx="6"/>
              <a:endCxn id="366" idx="2"/>
            </p:cNvCxnSpPr>
            <p:nvPr/>
          </p:nvCxnSpPr>
          <p:spPr>
            <a:xfrm flipV="1">
              <a:off x="-595766" y="2562484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34860BD2-0DC0-764E-AA2B-61BD672F1C44}"/>
                </a:ext>
              </a:extLst>
            </p:cNvPr>
            <p:cNvCxnSpPr>
              <a:cxnSpLocks/>
              <a:stCxn id="341" idx="6"/>
              <a:endCxn id="367" idx="2"/>
            </p:cNvCxnSpPr>
            <p:nvPr/>
          </p:nvCxnSpPr>
          <p:spPr>
            <a:xfrm flipV="1">
              <a:off x="-595766" y="2996236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847F625B-B7BB-4241-B97E-09000D5E938D}"/>
                </a:ext>
              </a:extLst>
            </p:cNvPr>
            <p:cNvCxnSpPr>
              <a:cxnSpLocks/>
              <a:stCxn id="341" idx="6"/>
              <a:endCxn id="368" idx="2"/>
            </p:cNvCxnSpPr>
            <p:nvPr/>
          </p:nvCxnSpPr>
          <p:spPr>
            <a:xfrm>
              <a:off x="-595766" y="3235913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456955C-F091-0D4C-9252-8BE308A922D4}"/>
              </a:ext>
            </a:extLst>
          </p:cNvPr>
          <p:cNvGrpSpPr/>
          <p:nvPr/>
        </p:nvGrpSpPr>
        <p:grpSpPr>
          <a:xfrm>
            <a:off x="7493086" y="2765484"/>
            <a:ext cx="293077" cy="2028085"/>
            <a:chOff x="2602525" y="2883877"/>
            <a:chExt cx="293077" cy="2028085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C6F146B-47E5-6843-843A-F796620DE94A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7CCDECB-30D9-8545-855D-2F961C7665ED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F6E8FE4-CAB9-1B48-ABC9-E68F90A9E051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9C83D7A-2F01-5D47-9025-561103CCCEB6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5CC98EB-0121-1C49-ACC2-2738ACA2E5C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AE28898C-B49B-0640-9FA0-EDF33E224CC8}"/>
              </a:ext>
            </a:extLst>
          </p:cNvPr>
          <p:cNvCxnSpPr>
            <a:cxnSpLocks/>
            <a:stCxn id="322" idx="6"/>
            <a:endCxn id="338" idx="2"/>
          </p:cNvCxnSpPr>
          <p:nvPr/>
        </p:nvCxnSpPr>
        <p:spPr>
          <a:xfrm flipV="1">
            <a:off x="6141848" y="3151700"/>
            <a:ext cx="538301" cy="87475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145E91C8-CEAE-5D4F-A29E-AF314B4C4885}"/>
              </a:ext>
            </a:extLst>
          </p:cNvPr>
          <p:cNvCxnSpPr>
            <a:cxnSpLocks/>
            <a:stCxn id="322" idx="6"/>
            <a:endCxn id="339" idx="2"/>
          </p:cNvCxnSpPr>
          <p:nvPr/>
        </p:nvCxnSpPr>
        <p:spPr>
          <a:xfrm flipV="1">
            <a:off x="6141848" y="3585452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E4AC9FC2-ED8A-974C-BBB0-6B7CEBA5A53A}"/>
              </a:ext>
            </a:extLst>
          </p:cNvPr>
          <p:cNvCxnSpPr>
            <a:cxnSpLocks/>
            <a:stCxn id="322" idx="6"/>
            <a:endCxn id="340" idx="2"/>
          </p:cNvCxnSpPr>
          <p:nvPr/>
        </p:nvCxnSpPr>
        <p:spPr>
          <a:xfrm flipV="1">
            <a:off x="6141848" y="4019204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CC860827-F636-E643-ACF7-55A055103F41}"/>
              </a:ext>
            </a:extLst>
          </p:cNvPr>
          <p:cNvCxnSpPr>
            <a:cxnSpLocks/>
            <a:stCxn id="322" idx="6"/>
            <a:endCxn id="341" idx="2"/>
          </p:cNvCxnSpPr>
          <p:nvPr/>
        </p:nvCxnSpPr>
        <p:spPr>
          <a:xfrm>
            <a:off x="6141848" y="4026456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2F4336F7-F7B2-BC4F-91AE-8E067742ACA8}"/>
              </a:ext>
            </a:extLst>
          </p:cNvPr>
          <p:cNvCxnSpPr>
            <a:cxnSpLocks/>
            <a:stCxn id="321" idx="6"/>
            <a:endCxn id="338" idx="2"/>
          </p:cNvCxnSpPr>
          <p:nvPr/>
        </p:nvCxnSpPr>
        <p:spPr>
          <a:xfrm flipV="1">
            <a:off x="6141848" y="3151700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D0CEAF96-7992-2B43-BDF4-3862438B4645}"/>
              </a:ext>
            </a:extLst>
          </p:cNvPr>
          <p:cNvCxnSpPr>
            <a:cxnSpLocks/>
            <a:stCxn id="321" idx="6"/>
            <a:endCxn id="339" idx="2"/>
          </p:cNvCxnSpPr>
          <p:nvPr/>
        </p:nvCxnSpPr>
        <p:spPr>
          <a:xfrm flipV="1">
            <a:off x="6141848" y="3585452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BF154F9A-E457-A548-9D98-599FA35BEBED}"/>
              </a:ext>
            </a:extLst>
          </p:cNvPr>
          <p:cNvCxnSpPr>
            <a:cxnSpLocks/>
            <a:stCxn id="321" idx="6"/>
            <a:endCxn id="340" idx="2"/>
          </p:cNvCxnSpPr>
          <p:nvPr/>
        </p:nvCxnSpPr>
        <p:spPr>
          <a:xfrm>
            <a:off x="6141848" y="3592704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FC380533-16FA-A54E-BDB4-96257F3BC479}"/>
              </a:ext>
            </a:extLst>
          </p:cNvPr>
          <p:cNvCxnSpPr>
            <a:cxnSpLocks/>
            <a:stCxn id="321" idx="6"/>
            <a:endCxn id="341" idx="2"/>
          </p:cNvCxnSpPr>
          <p:nvPr/>
        </p:nvCxnSpPr>
        <p:spPr>
          <a:xfrm>
            <a:off x="6141848" y="3592704"/>
            <a:ext cx="538301" cy="860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Rectangle 387">
            <a:extLst>
              <a:ext uri="{FF2B5EF4-FFF2-40B4-BE49-F238E27FC236}">
                <a16:creationId xmlns:a16="http://schemas.microsoft.com/office/drawing/2014/main" id="{3D1B6E6F-DDDE-274C-91B5-EDE8EDB3A320}"/>
              </a:ext>
            </a:extLst>
          </p:cNvPr>
          <p:cNvSpPr/>
          <p:nvPr/>
        </p:nvSpPr>
        <p:spPr>
          <a:xfrm>
            <a:off x="5586413" y="2875703"/>
            <a:ext cx="814387" cy="15637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71ECF7A5-1AAA-CF4F-ADF1-CF9B858605A3}"/>
              </a:ext>
            </a:extLst>
          </p:cNvPr>
          <p:cNvSpPr txBox="1"/>
          <p:nvPr/>
        </p:nvSpPr>
        <p:spPr>
          <a:xfrm>
            <a:off x="4863161" y="4457792"/>
            <a:ext cx="2431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Compressed information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A097E-9026-8649-A609-868A1959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CCE9F97-B188-E940-811A-930B7FB8193F}"/>
              </a:ext>
            </a:extLst>
          </p:cNvPr>
          <p:cNvGrpSpPr/>
          <p:nvPr/>
        </p:nvGrpSpPr>
        <p:grpSpPr>
          <a:xfrm>
            <a:off x="2182550" y="3342195"/>
            <a:ext cx="1141453" cy="880079"/>
            <a:chOff x="2988475" y="3333200"/>
            <a:chExt cx="1141453" cy="880079"/>
          </a:xfrm>
        </p:grpSpPr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8401F9EE-A8D2-474A-9B7E-CDB3CFB2214A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DA22AD2-0142-F644-B81B-0DD0195EC566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27BE7D6-8E77-8748-A084-5BDCBC66AB7D}"/>
              </a:ext>
            </a:extLst>
          </p:cNvPr>
          <p:cNvGrpSpPr/>
          <p:nvPr/>
        </p:nvGrpSpPr>
        <p:grpSpPr>
          <a:xfrm>
            <a:off x="603828" y="2845412"/>
            <a:ext cx="1430803" cy="461665"/>
            <a:chOff x="1409753" y="2642211"/>
            <a:chExt cx="1430803" cy="46166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13A4DBF-BCCE-2345-BA65-4E5F1D34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1439" y="2717068"/>
              <a:ext cx="329117" cy="294473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1E0F21A-0F1B-E249-A9DE-3C1DFC7E48E0}"/>
                </a:ext>
              </a:extLst>
            </p:cNvPr>
            <p:cNvSpPr txBox="1"/>
            <p:nvPr/>
          </p:nvSpPr>
          <p:spPr>
            <a:xfrm>
              <a:off x="1409753" y="2642211"/>
              <a:ext cx="1178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</a:t>
              </a:r>
            </a:p>
          </p:txBody>
        </p:sp>
      </p:grpSp>
      <p:pic>
        <p:nvPicPr>
          <p:cNvPr id="109" name="Picture 10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AD0C29-509A-E240-B3F6-A33B65AF74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96" t="16560" r="7800" b="16171"/>
          <a:stretch/>
        </p:blipFill>
        <p:spPr>
          <a:xfrm>
            <a:off x="815631" y="3339105"/>
            <a:ext cx="1238458" cy="122168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9E39858-57B6-B14A-BC3C-E880FC061202}"/>
              </a:ext>
            </a:extLst>
          </p:cNvPr>
          <p:cNvGrpSpPr/>
          <p:nvPr/>
        </p:nvGrpSpPr>
        <p:grpSpPr>
          <a:xfrm>
            <a:off x="10026134" y="2655876"/>
            <a:ext cx="1466203" cy="576039"/>
            <a:chOff x="9126780" y="2675545"/>
            <a:chExt cx="1466203" cy="576039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67318802-F708-5248-A00F-CDA78746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7876" y="2675545"/>
              <a:ext cx="345107" cy="472252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26F40B2-223E-D842-80BB-E89193D748FA}"/>
                </a:ext>
              </a:extLst>
            </p:cNvPr>
            <p:cNvSpPr txBox="1"/>
            <p:nvPr/>
          </p:nvSpPr>
          <p:spPr>
            <a:xfrm>
              <a:off x="9126780" y="2789919"/>
              <a:ext cx="1033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Recon.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E4D00D5-AAF2-074D-BA89-E67A7B21CA10}"/>
              </a:ext>
            </a:extLst>
          </p:cNvPr>
          <p:cNvGrpSpPr/>
          <p:nvPr/>
        </p:nvGrpSpPr>
        <p:grpSpPr>
          <a:xfrm>
            <a:off x="8607287" y="3363713"/>
            <a:ext cx="1367001" cy="837215"/>
            <a:chOff x="2859884" y="3376064"/>
            <a:chExt cx="1367001" cy="837215"/>
          </a:xfrm>
        </p:grpSpPr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39B2CEC3-7BD4-644B-84B9-6CF97D6D7531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D671C5-9B07-6144-9824-767A2993EA0D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pic>
        <p:nvPicPr>
          <p:cNvPr id="116" name="Picture 115" descr="A picture containing chart&#10;&#10;Description automatically generated">
            <a:extLst>
              <a:ext uri="{FF2B5EF4-FFF2-40B4-BE49-F238E27FC236}">
                <a16:creationId xmlns:a16="http://schemas.microsoft.com/office/drawing/2014/main" id="{CF61AC01-06EC-C94D-B004-0B55CED0E8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4" t="17677" r="7267" b="16039"/>
          <a:stretch/>
        </p:blipFill>
        <p:spPr>
          <a:xfrm>
            <a:off x="10078899" y="3340156"/>
            <a:ext cx="1272209" cy="122063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E25CBA3C-3DCC-6243-A329-9D97D7FB90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743" y="2561983"/>
            <a:ext cx="343410" cy="38503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87B28B53-D4F3-BB48-93E1-B6B38C1543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657" y="2655967"/>
            <a:ext cx="306637" cy="24531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011C19C-2490-F047-9608-F1CD91994B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445" y="1187069"/>
            <a:ext cx="5965293" cy="4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3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4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”Standard/basic” Auto-Encoder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36</a:t>
            </a:fld>
            <a:endParaRPr lang="en-US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04C39D64-12F9-E74F-AC9F-FE84DA23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80" y="2995848"/>
            <a:ext cx="306636" cy="306636"/>
          </a:xfrm>
          <a:prstGeom prst="rect">
            <a:avLst/>
          </a:prstGeom>
        </p:spPr>
      </p:pic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8B849A8-A5BF-DE44-8268-66BBAA2635D1}"/>
              </a:ext>
            </a:extLst>
          </p:cNvPr>
          <p:cNvGrpSpPr/>
          <p:nvPr/>
        </p:nvGrpSpPr>
        <p:grpSpPr>
          <a:xfrm>
            <a:off x="4257536" y="2742677"/>
            <a:ext cx="293077" cy="2028085"/>
            <a:chOff x="2602525" y="2883877"/>
            <a:chExt cx="293077" cy="2028085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CF67F86-27EC-4945-BDC3-C14F47FA2030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31CA4A0-0722-F048-A4F2-B57BEA362E60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3268EAA-AA43-3F47-B512-98CB1FE0FD5D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A8473-32B6-D947-A346-B642505BB0C8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6EBE52F-3338-264A-8413-96EFC1E1096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184C491-78F2-1544-92A8-68C1E223CFAC}"/>
              </a:ext>
            </a:extLst>
          </p:cNvPr>
          <p:cNvGrpSpPr/>
          <p:nvPr/>
        </p:nvGrpSpPr>
        <p:grpSpPr>
          <a:xfrm>
            <a:off x="5041308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67EB8D6-5C49-C94B-84AA-6E8BDBB90B4D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B3B700-4F11-AC4F-8C9B-709B08E86A24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36A9D9C-3ADE-494B-838A-A6F9EA9C204D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4DC649-304F-384C-92E9-6025EB4B6FBA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85F35C-C33F-0F43-A5BB-2573C80A0EC2}"/>
              </a:ext>
            </a:extLst>
          </p:cNvPr>
          <p:cNvGrpSpPr/>
          <p:nvPr/>
        </p:nvGrpSpPr>
        <p:grpSpPr>
          <a:xfrm>
            <a:off x="4550613" y="2889216"/>
            <a:ext cx="490695" cy="1735008"/>
            <a:chOff x="4550613" y="2889216"/>
            <a:chExt cx="490695" cy="1735008"/>
          </a:xfrm>
        </p:grpSpPr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DB356C46-E319-0D41-87E4-30AEC2E24F30}"/>
                </a:ext>
              </a:extLst>
            </p:cNvPr>
            <p:cNvCxnSpPr>
              <a:stCxn id="289" idx="6"/>
              <a:endCxn id="295" idx="2"/>
            </p:cNvCxnSpPr>
            <p:nvPr/>
          </p:nvCxnSpPr>
          <p:spPr>
            <a:xfrm>
              <a:off x="4550613" y="2889216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7E61C3D6-D67B-B74E-834E-1D405429BFB4}"/>
                </a:ext>
              </a:extLst>
            </p:cNvPr>
            <p:cNvCxnSpPr>
              <a:cxnSpLocks/>
              <a:stCxn id="289" idx="6"/>
              <a:endCxn id="296" idx="2"/>
            </p:cNvCxnSpPr>
            <p:nvPr/>
          </p:nvCxnSpPr>
          <p:spPr>
            <a:xfrm>
              <a:off x="4550613" y="2889216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185C9584-A80C-2743-9B94-521CB662DA4B}"/>
                </a:ext>
              </a:extLst>
            </p:cNvPr>
            <p:cNvCxnSpPr>
              <a:cxnSpLocks/>
              <a:stCxn id="289" idx="6"/>
              <a:endCxn id="297" idx="2"/>
            </p:cNvCxnSpPr>
            <p:nvPr/>
          </p:nvCxnSpPr>
          <p:spPr>
            <a:xfrm>
              <a:off x="4550613" y="2889216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990C67-6F49-FC47-8A13-5B679F1F1773}"/>
                </a:ext>
              </a:extLst>
            </p:cNvPr>
            <p:cNvCxnSpPr>
              <a:cxnSpLocks/>
              <a:stCxn id="289" idx="6"/>
              <a:endCxn id="298" idx="2"/>
            </p:cNvCxnSpPr>
            <p:nvPr/>
          </p:nvCxnSpPr>
          <p:spPr>
            <a:xfrm>
              <a:off x="4550613" y="2889216"/>
              <a:ext cx="490695" cy="156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AFA94279-2F78-3A4B-A9AD-CE0A31FCC093}"/>
                </a:ext>
              </a:extLst>
            </p:cNvPr>
            <p:cNvCxnSpPr>
              <a:cxnSpLocks/>
              <a:stCxn id="290" idx="6"/>
              <a:endCxn id="298" idx="2"/>
            </p:cNvCxnSpPr>
            <p:nvPr/>
          </p:nvCxnSpPr>
          <p:spPr>
            <a:xfrm>
              <a:off x="4550613" y="3322968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70FC4CA-3EFE-E34D-8137-11ACD4687A95}"/>
                </a:ext>
              </a:extLst>
            </p:cNvPr>
            <p:cNvCxnSpPr>
              <a:cxnSpLocks/>
              <a:stCxn id="290" idx="6"/>
              <a:endCxn id="297" idx="2"/>
            </p:cNvCxnSpPr>
            <p:nvPr/>
          </p:nvCxnSpPr>
          <p:spPr>
            <a:xfrm>
              <a:off x="4550613" y="3322968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56152C5E-CE19-0D47-A90E-865ACBB86EA7}"/>
                </a:ext>
              </a:extLst>
            </p:cNvPr>
            <p:cNvCxnSpPr>
              <a:cxnSpLocks/>
              <a:stCxn id="290" idx="6"/>
              <a:endCxn id="296" idx="2"/>
            </p:cNvCxnSpPr>
            <p:nvPr/>
          </p:nvCxnSpPr>
          <p:spPr>
            <a:xfrm>
              <a:off x="4550613" y="3322968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9BD935F9-07D2-1A48-878A-F65C10CE3B39}"/>
                </a:ext>
              </a:extLst>
            </p:cNvPr>
            <p:cNvCxnSpPr>
              <a:cxnSpLocks/>
              <a:stCxn id="290" idx="6"/>
              <a:endCxn id="295" idx="2"/>
            </p:cNvCxnSpPr>
            <p:nvPr/>
          </p:nvCxnSpPr>
          <p:spPr>
            <a:xfrm flipV="1">
              <a:off x="4550613" y="3151700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13D7CFEA-61E6-F44F-B295-F86E4A4A0C70}"/>
                </a:ext>
              </a:extLst>
            </p:cNvPr>
            <p:cNvCxnSpPr>
              <a:cxnSpLocks/>
              <a:stCxn id="291" idx="6"/>
              <a:endCxn id="295" idx="2"/>
            </p:cNvCxnSpPr>
            <p:nvPr/>
          </p:nvCxnSpPr>
          <p:spPr>
            <a:xfrm flipV="1">
              <a:off x="4550613" y="3151700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621E6D10-5FFF-2D49-AEBA-31B15ED9BC18}"/>
                </a:ext>
              </a:extLst>
            </p:cNvPr>
            <p:cNvCxnSpPr>
              <a:cxnSpLocks/>
              <a:stCxn id="291" idx="6"/>
              <a:endCxn id="296" idx="2"/>
            </p:cNvCxnSpPr>
            <p:nvPr/>
          </p:nvCxnSpPr>
          <p:spPr>
            <a:xfrm flipV="1">
              <a:off x="4550613" y="3585452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B887C1B4-FA81-CC49-97FC-E3A4DF43F950}"/>
                </a:ext>
              </a:extLst>
            </p:cNvPr>
            <p:cNvCxnSpPr>
              <a:cxnSpLocks/>
              <a:stCxn id="291" idx="6"/>
              <a:endCxn id="297" idx="2"/>
            </p:cNvCxnSpPr>
            <p:nvPr/>
          </p:nvCxnSpPr>
          <p:spPr>
            <a:xfrm>
              <a:off x="4550613" y="3756720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161FC781-8BF9-1F4A-BEB5-8E3A62D68FAF}"/>
                </a:ext>
              </a:extLst>
            </p:cNvPr>
            <p:cNvCxnSpPr>
              <a:cxnSpLocks/>
              <a:stCxn id="291" idx="6"/>
              <a:endCxn id="298" idx="2"/>
            </p:cNvCxnSpPr>
            <p:nvPr/>
          </p:nvCxnSpPr>
          <p:spPr>
            <a:xfrm>
              <a:off x="4550613" y="3756720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60FF6BFD-6535-9D4D-A9FC-0CD7000B96BA}"/>
                </a:ext>
              </a:extLst>
            </p:cNvPr>
            <p:cNvCxnSpPr>
              <a:cxnSpLocks/>
              <a:stCxn id="292" idx="6"/>
              <a:endCxn id="295" idx="2"/>
            </p:cNvCxnSpPr>
            <p:nvPr/>
          </p:nvCxnSpPr>
          <p:spPr>
            <a:xfrm flipV="1">
              <a:off x="4550613" y="3151700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3BF2D0A3-1D25-544F-8D37-CDCB99336CE3}"/>
                </a:ext>
              </a:extLst>
            </p:cNvPr>
            <p:cNvCxnSpPr>
              <a:cxnSpLocks/>
              <a:stCxn id="292" idx="6"/>
              <a:endCxn id="296" idx="2"/>
            </p:cNvCxnSpPr>
            <p:nvPr/>
          </p:nvCxnSpPr>
          <p:spPr>
            <a:xfrm flipV="1">
              <a:off x="4550613" y="3585452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B233E23C-5E47-2A47-BAF9-5F29A87E97B7}"/>
                </a:ext>
              </a:extLst>
            </p:cNvPr>
            <p:cNvCxnSpPr>
              <a:cxnSpLocks/>
              <a:stCxn id="292" idx="6"/>
              <a:endCxn id="297" idx="2"/>
            </p:cNvCxnSpPr>
            <p:nvPr/>
          </p:nvCxnSpPr>
          <p:spPr>
            <a:xfrm flipV="1">
              <a:off x="4550613" y="4019204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CB6E216A-7B20-5A40-81DA-9EF9B8F56BE9}"/>
                </a:ext>
              </a:extLst>
            </p:cNvPr>
            <p:cNvCxnSpPr>
              <a:cxnSpLocks/>
              <a:stCxn id="292" idx="6"/>
              <a:endCxn id="298" idx="2"/>
            </p:cNvCxnSpPr>
            <p:nvPr/>
          </p:nvCxnSpPr>
          <p:spPr>
            <a:xfrm>
              <a:off x="4550613" y="4190472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A2CFCCAA-E18A-BD40-982E-ECB2EDFF93C4}"/>
                </a:ext>
              </a:extLst>
            </p:cNvPr>
            <p:cNvCxnSpPr>
              <a:cxnSpLocks/>
              <a:stCxn id="293" idx="6"/>
              <a:endCxn id="298" idx="2"/>
            </p:cNvCxnSpPr>
            <p:nvPr/>
          </p:nvCxnSpPr>
          <p:spPr>
            <a:xfrm flipV="1">
              <a:off x="4550613" y="4452956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D7D9FDE7-AE77-B249-9A7B-38C9BC212252}"/>
                </a:ext>
              </a:extLst>
            </p:cNvPr>
            <p:cNvCxnSpPr>
              <a:cxnSpLocks/>
              <a:stCxn id="293" idx="6"/>
              <a:endCxn id="297" idx="2"/>
            </p:cNvCxnSpPr>
            <p:nvPr/>
          </p:nvCxnSpPr>
          <p:spPr>
            <a:xfrm flipV="1">
              <a:off x="4550613" y="4019204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12ADCC63-F1CD-6440-A276-E09C75E498DA}"/>
                </a:ext>
              </a:extLst>
            </p:cNvPr>
            <p:cNvCxnSpPr>
              <a:cxnSpLocks/>
              <a:stCxn id="293" idx="6"/>
              <a:endCxn id="296" idx="2"/>
            </p:cNvCxnSpPr>
            <p:nvPr/>
          </p:nvCxnSpPr>
          <p:spPr>
            <a:xfrm flipV="1">
              <a:off x="4550613" y="3585452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C334D3D-9719-544C-A835-C06F42548C5D}"/>
                </a:ext>
              </a:extLst>
            </p:cNvPr>
            <p:cNvCxnSpPr>
              <a:cxnSpLocks/>
              <a:stCxn id="293" idx="6"/>
              <a:endCxn id="295" idx="2"/>
            </p:cNvCxnSpPr>
            <p:nvPr/>
          </p:nvCxnSpPr>
          <p:spPr>
            <a:xfrm flipV="1">
              <a:off x="4550613" y="3151700"/>
              <a:ext cx="490695" cy="14725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1EE6F2B-7CB4-3F4A-A987-7BD34EF73966}"/>
              </a:ext>
            </a:extLst>
          </p:cNvPr>
          <p:cNvGrpSpPr/>
          <p:nvPr/>
        </p:nvGrpSpPr>
        <p:grpSpPr>
          <a:xfrm>
            <a:off x="5848771" y="3446165"/>
            <a:ext cx="293077" cy="726829"/>
            <a:chOff x="3386297" y="3318855"/>
            <a:chExt cx="293077" cy="72682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FD24EE9-467E-614B-A2FB-E01DD31E5EB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E0E2E430-7125-4B4B-8244-42EBBDE043BB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AD9CA14-BBA8-2A4F-8CC5-DFD2ADB940C7}"/>
              </a:ext>
            </a:extLst>
          </p:cNvPr>
          <p:cNvGrpSpPr/>
          <p:nvPr/>
        </p:nvGrpSpPr>
        <p:grpSpPr>
          <a:xfrm>
            <a:off x="5334385" y="3151700"/>
            <a:ext cx="514386" cy="1301256"/>
            <a:chOff x="5181985" y="2999300"/>
            <a:chExt cx="514386" cy="1301256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11EDA0E5-31E1-894A-8C6E-5960B78BDDC6}"/>
                </a:ext>
              </a:extLst>
            </p:cNvPr>
            <p:cNvCxnSpPr>
              <a:cxnSpLocks/>
              <a:stCxn id="295" idx="6"/>
              <a:endCxn id="321" idx="2"/>
            </p:cNvCxnSpPr>
            <p:nvPr/>
          </p:nvCxnSpPr>
          <p:spPr>
            <a:xfrm>
              <a:off x="5181985" y="2999300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F2863F0-97D3-FE44-8D70-55F2124164E5}"/>
                </a:ext>
              </a:extLst>
            </p:cNvPr>
            <p:cNvCxnSpPr>
              <a:cxnSpLocks/>
              <a:stCxn id="295" idx="6"/>
              <a:endCxn id="322" idx="2"/>
            </p:cNvCxnSpPr>
            <p:nvPr/>
          </p:nvCxnSpPr>
          <p:spPr>
            <a:xfrm>
              <a:off x="5181985" y="2999300"/>
              <a:ext cx="514386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F1074AC-3DB3-AF4C-9C6B-5BA4B05029A8}"/>
                </a:ext>
              </a:extLst>
            </p:cNvPr>
            <p:cNvCxnSpPr>
              <a:cxnSpLocks/>
              <a:stCxn id="296" idx="6"/>
              <a:endCxn id="322" idx="2"/>
            </p:cNvCxnSpPr>
            <p:nvPr/>
          </p:nvCxnSpPr>
          <p:spPr>
            <a:xfrm>
              <a:off x="5181985" y="3433052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E5DA161-8639-B740-A15B-A9DB6B40C2F7}"/>
                </a:ext>
              </a:extLst>
            </p:cNvPr>
            <p:cNvCxnSpPr>
              <a:cxnSpLocks/>
              <a:stCxn id="296" idx="6"/>
              <a:endCxn id="321" idx="2"/>
            </p:cNvCxnSpPr>
            <p:nvPr/>
          </p:nvCxnSpPr>
          <p:spPr>
            <a:xfrm>
              <a:off x="5181985" y="3433052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366011F-C642-C046-B3CD-1C2DC1C1A789}"/>
                </a:ext>
              </a:extLst>
            </p:cNvPr>
            <p:cNvCxnSpPr>
              <a:cxnSpLocks/>
              <a:stCxn id="297" idx="6"/>
              <a:endCxn id="321" idx="2"/>
            </p:cNvCxnSpPr>
            <p:nvPr/>
          </p:nvCxnSpPr>
          <p:spPr>
            <a:xfrm flipV="1">
              <a:off x="5181985" y="3440304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9C43D54E-504A-F844-84E0-7D260F68DBC2}"/>
                </a:ext>
              </a:extLst>
            </p:cNvPr>
            <p:cNvCxnSpPr>
              <a:cxnSpLocks/>
              <a:stCxn id="297" idx="6"/>
              <a:endCxn id="322" idx="2"/>
            </p:cNvCxnSpPr>
            <p:nvPr/>
          </p:nvCxnSpPr>
          <p:spPr>
            <a:xfrm>
              <a:off x="5181985" y="3866804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3C6F742-4419-774A-A827-CF7DF9C01375}"/>
                </a:ext>
              </a:extLst>
            </p:cNvPr>
            <p:cNvCxnSpPr>
              <a:cxnSpLocks/>
              <a:stCxn id="298" idx="6"/>
              <a:endCxn id="321" idx="2"/>
            </p:cNvCxnSpPr>
            <p:nvPr/>
          </p:nvCxnSpPr>
          <p:spPr>
            <a:xfrm flipV="1">
              <a:off x="5181985" y="3440304"/>
              <a:ext cx="514386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09A89D2B-E957-8F46-9387-8D884B43071D}"/>
                </a:ext>
              </a:extLst>
            </p:cNvPr>
            <p:cNvCxnSpPr>
              <a:cxnSpLocks/>
              <a:stCxn id="298" idx="6"/>
              <a:endCxn id="322" idx="2"/>
            </p:cNvCxnSpPr>
            <p:nvPr/>
          </p:nvCxnSpPr>
          <p:spPr>
            <a:xfrm flipV="1">
              <a:off x="5181985" y="3874056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EE8A0B8-84BD-4548-8637-A0C0B57FF38E}"/>
              </a:ext>
            </a:extLst>
          </p:cNvPr>
          <p:cNvGrpSpPr/>
          <p:nvPr/>
        </p:nvGrpSpPr>
        <p:grpSpPr>
          <a:xfrm>
            <a:off x="6680149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64425EB-2C29-284D-96B4-FE1A52028911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FB1B7D-1F41-2246-BE50-0719FEC5AA8D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631FA22F-347A-8E49-910D-DB26FB49B03C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8DB221A-19A7-C949-903D-40853C5B46D5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AE4F2C3-B051-8B4F-951E-AFA194E46FC2}"/>
              </a:ext>
            </a:extLst>
          </p:cNvPr>
          <p:cNvGrpSpPr/>
          <p:nvPr/>
        </p:nvGrpSpPr>
        <p:grpSpPr>
          <a:xfrm>
            <a:off x="6973226" y="2912023"/>
            <a:ext cx="519860" cy="1735008"/>
            <a:chOff x="-595766" y="1694980"/>
            <a:chExt cx="519860" cy="1735008"/>
          </a:xfrm>
        </p:grpSpPr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BAE1C8A-77D3-034E-9A9F-AA3CD6B01CCF}"/>
                </a:ext>
              </a:extLst>
            </p:cNvPr>
            <p:cNvCxnSpPr>
              <a:cxnSpLocks/>
              <a:stCxn id="338" idx="6"/>
              <a:endCxn id="364" idx="2"/>
            </p:cNvCxnSpPr>
            <p:nvPr/>
          </p:nvCxnSpPr>
          <p:spPr>
            <a:xfrm flipV="1">
              <a:off x="-595766" y="1694980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46F61E2-89B7-9848-8372-62525928B20B}"/>
                </a:ext>
              </a:extLst>
            </p:cNvPr>
            <p:cNvCxnSpPr>
              <a:cxnSpLocks/>
              <a:stCxn id="338" idx="6"/>
              <a:endCxn id="365" idx="2"/>
            </p:cNvCxnSpPr>
            <p:nvPr/>
          </p:nvCxnSpPr>
          <p:spPr>
            <a:xfrm>
              <a:off x="-595766" y="1934657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FE49CFC-32C0-984C-9C15-9A8F123F3D29}"/>
                </a:ext>
              </a:extLst>
            </p:cNvPr>
            <p:cNvCxnSpPr>
              <a:cxnSpLocks/>
              <a:stCxn id="338" idx="6"/>
              <a:endCxn id="366" idx="2"/>
            </p:cNvCxnSpPr>
            <p:nvPr/>
          </p:nvCxnSpPr>
          <p:spPr>
            <a:xfrm>
              <a:off x="-595766" y="1934657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23BF2888-B6DA-1947-96F4-B6654BC78682}"/>
                </a:ext>
              </a:extLst>
            </p:cNvPr>
            <p:cNvCxnSpPr>
              <a:cxnSpLocks/>
              <a:stCxn id="338" idx="6"/>
              <a:endCxn id="367" idx="2"/>
            </p:cNvCxnSpPr>
            <p:nvPr/>
          </p:nvCxnSpPr>
          <p:spPr>
            <a:xfrm>
              <a:off x="-595766" y="1934657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6EC1258C-7905-3B48-AAFF-08C623EDE367}"/>
                </a:ext>
              </a:extLst>
            </p:cNvPr>
            <p:cNvCxnSpPr>
              <a:cxnSpLocks/>
              <a:stCxn id="338" idx="6"/>
              <a:endCxn id="368" idx="2"/>
            </p:cNvCxnSpPr>
            <p:nvPr/>
          </p:nvCxnSpPr>
          <p:spPr>
            <a:xfrm>
              <a:off x="-595766" y="1934657"/>
              <a:ext cx="519860" cy="14953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5663A08-C9AC-D24D-9038-2EDD126FC9E9}"/>
                </a:ext>
              </a:extLst>
            </p:cNvPr>
            <p:cNvCxnSpPr>
              <a:cxnSpLocks/>
              <a:stCxn id="339" idx="6"/>
              <a:endCxn id="368" idx="2"/>
            </p:cNvCxnSpPr>
            <p:nvPr/>
          </p:nvCxnSpPr>
          <p:spPr>
            <a:xfrm>
              <a:off x="-595766" y="2368409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6D16F0D1-BBF4-8340-B77F-688B6AFA6828}"/>
                </a:ext>
              </a:extLst>
            </p:cNvPr>
            <p:cNvCxnSpPr>
              <a:cxnSpLocks/>
              <a:stCxn id="339" idx="6"/>
              <a:endCxn id="367" idx="2"/>
            </p:cNvCxnSpPr>
            <p:nvPr/>
          </p:nvCxnSpPr>
          <p:spPr>
            <a:xfrm>
              <a:off x="-595766" y="2368409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A1E43DDA-1608-5844-A313-B5BA9A753C55}"/>
                </a:ext>
              </a:extLst>
            </p:cNvPr>
            <p:cNvCxnSpPr>
              <a:cxnSpLocks/>
              <a:stCxn id="339" idx="6"/>
              <a:endCxn id="366" idx="2"/>
            </p:cNvCxnSpPr>
            <p:nvPr/>
          </p:nvCxnSpPr>
          <p:spPr>
            <a:xfrm>
              <a:off x="-595766" y="2368409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FC41F2EC-6238-F248-B2DA-56416B029BF5}"/>
                </a:ext>
              </a:extLst>
            </p:cNvPr>
            <p:cNvCxnSpPr>
              <a:cxnSpLocks/>
              <a:stCxn id="339" idx="6"/>
              <a:endCxn id="365" idx="2"/>
            </p:cNvCxnSpPr>
            <p:nvPr/>
          </p:nvCxnSpPr>
          <p:spPr>
            <a:xfrm flipV="1">
              <a:off x="-595766" y="2128732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24F51A4B-02FA-FE43-97E3-44CD1168C258}"/>
                </a:ext>
              </a:extLst>
            </p:cNvPr>
            <p:cNvCxnSpPr>
              <a:cxnSpLocks/>
              <a:stCxn id="339" idx="6"/>
              <a:endCxn id="364" idx="2"/>
            </p:cNvCxnSpPr>
            <p:nvPr/>
          </p:nvCxnSpPr>
          <p:spPr>
            <a:xfrm flipV="1">
              <a:off x="-595766" y="1694980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43EE5A34-EB3E-CA4D-A82D-F138C0EE5E0E}"/>
                </a:ext>
              </a:extLst>
            </p:cNvPr>
            <p:cNvCxnSpPr>
              <a:cxnSpLocks/>
              <a:stCxn id="340" idx="6"/>
              <a:endCxn id="364" idx="2"/>
            </p:cNvCxnSpPr>
            <p:nvPr/>
          </p:nvCxnSpPr>
          <p:spPr>
            <a:xfrm flipV="1">
              <a:off x="-595766" y="1694980"/>
              <a:ext cx="519860" cy="11071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98E504D-6D3A-4D4C-9569-5BAC6034F176}"/>
                </a:ext>
              </a:extLst>
            </p:cNvPr>
            <p:cNvCxnSpPr>
              <a:cxnSpLocks/>
              <a:stCxn id="340" idx="6"/>
              <a:endCxn id="365" idx="2"/>
            </p:cNvCxnSpPr>
            <p:nvPr/>
          </p:nvCxnSpPr>
          <p:spPr>
            <a:xfrm flipV="1">
              <a:off x="-595766" y="2128732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510EFE2C-7DD7-1542-A5BA-45BF1292631C}"/>
                </a:ext>
              </a:extLst>
            </p:cNvPr>
            <p:cNvCxnSpPr>
              <a:cxnSpLocks/>
              <a:stCxn id="340" idx="6"/>
              <a:endCxn id="366" idx="2"/>
            </p:cNvCxnSpPr>
            <p:nvPr/>
          </p:nvCxnSpPr>
          <p:spPr>
            <a:xfrm flipV="1">
              <a:off x="-595766" y="2562484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38A97A7-74FE-9442-BF0D-A2E6F8FA5477}"/>
                </a:ext>
              </a:extLst>
            </p:cNvPr>
            <p:cNvCxnSpPr>
              <a:cxnSpLocks/>
              <a:stCxn id="340" idx="6"/>
              <a:endCxn id="367" idx="2"/>
            </p:cNvCxnSpPr>
            <p:nvPr/>
          </p:nvCxnSpPr>
          <p:spPr>
            <a:xfrm>
              <a:off x="-595766" y="2802161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BF80E072-BD79-5F4C-AC5A-686047E2F4CE}"/>
                </a:ext>
              </a:extLst>
            </p:cNvPr>
            <p:cNvCxnSpPr>
              <a:cxnSpLocks/>
              <a:stCxn id="340" idx="6"/>
              <a:endCxn id="368" idx="2"/>
            </p:cNvCxnSpPr>
            <p:nvPr/>
          </p:nvCxnSpPr>
          <p:spPr>
            <a:xfrm>
              <a:off x="-595766" y="2802161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5E95EDE1-73F8-2647-ABED-07182BE66F05}"/>
                </a:ext>
              </a:extLst>
            </p:cNvPr>
            <p:cNvCxnSpPr>
              <a:cxnSpLocks/>
              <a:stCxn id="341" idx="6"/>
              <a:endCxn id="366" idx="2"/>
            </p:cNvCxnSpPr>
            <p:nvPr/>
          </p:nvCxnSpPr>
          <p:spPr>
            <a:xfrm flipV="1">
              <a:off x="-595766" y="2562484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34860BD2-0DC0-764E-AA2B-61BD672F1C44}"/>
                </a:ext>
              </a:extLst>
            </p:cNvPr>
            <p:cNvCxnSpPr>
              <a:cxnSpLocks/>
              <a:stCxn id="341" idx="6"/>
              <a:endCxn id="367" idx="2"/>
            </p:cNvCxnSpPr>
            <p:nvPr/>
          </p:nvCxnSpPr>
          <p:spPr>
            <a:xfrm flipV="1">
              <a:off x="-595766" y="2996236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847F625B-B7BB-4241-B97E-09000D5E938D}"/>
                </a:ext>
              </a:extLst>
            </p:cNvPr>
            <p:cNvCxnSpPr>
              <a:cxnSpLocks/>
              <a:stCxn id="341" idx="6"/>
              <a:endCxn id="368" idx="2"/>
            </p:cNvCxnSpPr>
            <p:nvPr/>
          </p:nvCxnSpPr>
          <p:spPr>
            <a:xfrm>
              <a:off x="-595766" y="3235913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456955C-F091-0D4C-9252-8BE308A922D4}"/>
              </a:ext>
            </a:extLst>
          </p:cNvPr>
          <p:cNvGrpSpPr/>
          <p:nvPr/>
        </p:nvGrpSpPr>
        <p:grpSpPr>
          <a:xfrm>
            <a:off x="7493086" y="2765484"/>
            <a:ext cx="293077" cy="2028085"/>
            <a:chOff x="2602525" y="2883877"/>
            <a:chExt cx="293077" cy="2028085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C6F146B-47E5-6843-843A-F796620DE94A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7CCDECB-30D9-8545-855D-2F961C7665ED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F6E8FE4-CAB9-1B48-ABC9-E68F90A9E051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9C83D7A-2F01-5D47-9025-561103CCCEB6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5CC98EB-0121-1C49-ACC2-2738ACA2E5C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AE28898C-B49B-0640-9FA0-EDF33E224CC8}"/>
              </a:ext>
            </a:extLst>
          </p:cNvPr>
          <p:cNvCxnSpPr>
            <a:cxnSpLocks/>
            <a:stCxn id="322" idx="6"/>
            <a:endCxn id="338" idx="2"/>
          </p:cNvCxnSpPr>
          <p:nvPr/>
        </p:nvCxnSpPr>
        <p:spPr>
          <a:xfrm flipV="1">
            <a:off x="6141848" y="3151700"/>
            <a:ext cx="538301" cy="87475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145E91C8-CEAE-5D4F-A29E-AF314B4C4885}"/>
              </a:ext>
            </a:extLst>
          </p:cNvPr>
          <p:cNvCxnSpPr>
            <a:cxnSpLocks/>
            <a:stCxn id="322" idx="6"/>
            <a:endCxn id="339" idx="2"/>
          </p:cNvCxnSpPr>
          <p:nvPr/>
        </p:nvCxnSpPr>
        <p:spPr>
          <a:xfrm flipV="1">
            <a:off x="6141848" y="3585452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E4AC9FC2-ED8A-974C-BBB0-6B7CEBA5A53A}"/>
              </a:ext>
            </a:extLst>
          </p:cNvPr>
          <p:cNvCxnSpPr>
            <a:cxnSpLocks/>
            <a:stCxn id="322" idx="6"/>
            <a:endCxn id="340" idx="2"/>
          </p:cNvCxnSpPr>
          <p:nvPr/>
        </p:nvCxnSpPr>
        <p:spPr>
          <a:xfrm flipV="1">
            <a:off x="6141848" y="4019204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CC860827-F636-E643-ACF7-55A055103F41}"/>
              </a:ext>
            </a:extLst>
          </p:cNvPr>
          <p:cNvCxnSpPr>
            <a:cxnSpLocks/>
            <a:stCxn id="322" idx="6"/>
            <a:endCxn id="341" idx="2"/>
          </p:cNvCxnSpPr>
          <p:nvPr/>
        </p:nvCxnSpPr>
        <p:spPr>
          <a:xfrm>
            <a:off x="6141848" y="4026456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2F4336F7-F7B2-BC4F-91AE-8E067742ACA8}"/>
              </a:ext>
            </a:extLst>
          </p:cNvPr>
          <p:cNvCxnSpPr>
            <a:cxnSpLocks/>
            <a:stCxn id="321" idx="6"/>
            <a:endCxn id="338" idx="2"/>
          </p:cNvCxnSpPr>
          <p:nvPr/>
        </p:nvCxnSpPr>
        <p:spPr>
          <a:xfrm flipV="1">
            <a:off x="6141848" y="3151700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D0CEAF96-7992-2B43-BDF4-3862438B4645}"/>
              </a:ext>
            </a:extLst>
          </p:cNvPr>
          <p:cNvCxnSpPr>
            <a:cxnSpLocks/>
            <a:stCxn id="321" idx="6"/>
            <a:endCxn id="339" idx="2"/>
          </p:cNvCxnSpPr>
          <p:nvPr/>
        </p:nvCxnSpPr>
        <p:spPr>
          <a:xfrm flipV="1">
            <a:off x="6141848" y="3585452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BF154F9A-E457-A548-9D98-599FA35BEBED}"/>
              </a:ext>
            </a:extLst>
          </p:cNvPr>
          <p:cNvCxnSpPr>
            <a:cxnSpLocks/>
            <a:stCxn id="321" idx="6"/>
            <a:endCxn id="340" idx="2"/>
          </p:cNvCxnSpPr>
          <p:nvPr/>
        </p:nvCxnSpPr>
        <p:spPr>
          <a:xfrm>
            <a:off x="6141848" y="3592704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FC380533-16FA-A54E-BDB4-96257F3BC479}"/>
              </a:ext>
            </a:extLst>
          </p:cNvPr>
          <p:cNvCxnSpPr>
            <a:cxnSpLocks/>
            <a:stCxn id="321" idx="6"/>
            <a:endCxn id="341" idx="2"/>
          </p:cNvCxnSpPr>
          <p:nvPr/>
        </p:nvCxnSpPr>
        <p:spPr>
          <a:xfrm>
            <a:off x="6141848" y="3592704"/>
            <a:ext cx="538301" cy="860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08B5C9-C029-794D-955B-F916E2FE5D32}"/>
              </a:ext>
            </a:extLst>
          </p:cNvPr>
          <p:cNvSpPr txBox="1"/>
          <p:nvPr/>
        </p:nvSpPr>
        <p:spPr>
          <a:xfrm>
            <a:off x="7786163" y="510099"/>
            <a:ext cx="4038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With “standard/basic” Auto-Encoder, in this class we refer to</a:t>
            </a:r>
            <a:br>
              <a:rPr lang="en-US" sz="2000" i="1" dirty="0"/>
            </a:br>
            <a:r>
              <a:rPr lang="en-US" sz="2000" i="1" dirty="0"/>
              <a:t>AE with Bottleneck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3D1B6E6F-DDDE-274C-91B5-EDE8EDB3A320}"/>
              </a:ext>
            </a:extLst>
          </p:cNvPr>
          <p:cNvSpPr/>
          <p:nvPr/>
        </p:nvSpPr>
        <p:spPr>
          <a:xfrm>
            <a:off x="5586413" y="2875703"/>
            <a:ext cx="814387" cy="15637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A097E-9026-8649-A609-868A1959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CCE9F97-B188-E940-811A-930B7FB8193F}"/>
              </a:ext>
            </a:extLst>
          </p:cNvPr>
          <p:cNvGrpSpPr/>
          <p:nvPr/>
        </p:nvGrpSpPr>
        <p:grpSpPr>
          <a:xfrm>
            <a:off x="2182550" y="3342195"/>
            <a:ext cx="1141453" cy="880079"/>
            <a:chOff x="2988475" y="3333200"/>
            <a:chExt cx="1141453" cy="880079"/>
          </a:xfrm>
        </p:grpSpPr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8401F9EE-A8D2-474A-9B7E-CDB3CFB2214A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DA22AD2-0142-F644-B81B-0DD0195EC566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27BE7D6-8E77-8748-A084-5BDCBC66AB7D}"/>
              </a:ext>
            </a:extLst>
          </p:cNvPr>
          <p:cNvGrpSpPr/>
          <p:nvPr/>
        </p:nvGrpSpPr>
        <p:grpSpPr>
          <a:xfrm>
            <a:off x="603828" y="2845412"/>
            <a:ext cx="1430803" cy="461665"/>
            <a:chOff x="1409753" y="2642211"/>
            <a:chExt cx="1430803" cy="46166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13A4DBF-BCCE-2345-BA65-4E5F1D34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1439" y="2717068"/>
              <a:ext cx="329117" cy="294473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1E0F21A-0F1B-E249-A9DE-3C1DFC7E48E0}"/>
                </a:ext>
              </a:extLst>
            </p:cNvPr>
            <p:cNvSpPr txBox="1"/>
            <p:nvPr/>
          </p:nvSpPr>
          <p:spPr>
            <a:xfrm>
              <a:off x="1409753" y="2642211"/>
              <a:ext cx="1178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</a:t>
              </a:r>
            </a:p>
          </p:txBody>
        </p:sp>
      </p:grpSp>
      <p:pic>
        <p:nvPicPr>
          <p:cNvPr id="109" name="Picture 10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AD0C29-509A-E240-B3F6-A33B65AF74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96" t="16560" r="7800" b="16171"/>
          <a:stretch/>
        </p:blipFill>
        <p:spPr>
          <a:xfrm>
            <a:off x="815631" y="3339105"/>
            <a:ext cx="1238458" cy="122168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9E39858-57B6-B14A-BC3C-E880FC061202}"/>
              </a:ext>
            </a:extLst>
          </p:cNvPr>
          <p:cNvGrpSpPr/>
          <p:nvPr/>
        </p:nvGrpSpPr>
        <p:grpSpPr>
          <a:xfrm>
            <a:off x="10026134" y="2655876"/>
            <a:ext cx="1466203" cy="576039"/>
            <a:chOff x="9126780" y="2675545"/>
            <a:chExt cx="1466203" cy="576039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67318802-F708-5248-A00F-CDA78746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7876" y="2675545"/>
              <a:ext cx="345107" cy="472252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26F40B2-223E-D842-80BB-E89193D748FA}"/>
                </a:ext>
              </a:extLst>
            </p:cNvPr>
            <p:cNvSpPr txBox="1"/>
            <p:nvPr/>
          </p:nvSpPr>
          <p:spPr>
            <a:xfrm>
              <a:off x="9126780" y="2789919"/>
              <a:ext cx="1033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Recon.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E4D00D5-AAF2-074D-BA89-E67A7B21CA10}"/>
              </a:ext>
            </a:extLst>
          </p:cNvPr>
          <p:cNvGrpSpPr/>
          <p:nvPr/>
        </p:nvGrpSpPr>
        <p:grpSpPr>
          <a:xfrm>
            <a:off x="8607287" y="3363713"/>
            <a:ext cx="1367001" cy="837215"/>
            <a:chOff x="2859884" y="3376064"/>
            <a:chExt cx="1367001" cy="837215"/>
          </a:xfrm>
        </p:grpSpPr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39B2CEC3-7BD4-644B-84B9-6CF97D6D7531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D671C5-9B07-6144-9824-767A2993EA0D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pic>
        <p:nvPicPr>
          <p:cNvPr id="116" name="Picture 115" descr="A picture containing chart&#10;&#10;Description automatically generated">
            <a:extLst>
              <a:ext uri="{FF2B5EF4-FFF2-40B4-BE49-F238E27FC236}">
                <a16:creationId xmlns:a16="http://schemas.microsoft.com/office/drawing/2014/main" id="{CF61AC01-06EC-C94D-B004-0B55CED0E8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4" t="17677" r="7267" b="16039"/>
          <a:stretch/>
        </p:blipFill>
        <p:spPr>
          <a:xfrm>
            <a:off x="10078899" y="3340156"/>
            <a:ext cx="1272209" cy="1220631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EB7585A5-F839-A540-A466-F8CFEF74FF89}"/>
              </a:ext>
            </a:extLst>
          </p:cNvPr>
          <p:cNvSpPr txBox="1"/>
          <p:nvPr/>
        </p:nvSpPr>
        <p:spPr>
          <a:xfrm>
            <a:off x="8153400" y="4580869"/>
            <a:ext cx="402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Reconstruction may not be perfect</a:t>
            </a:r>
            <a:br>
              <a:rPr lang="en-US" sz="2000" dirty="0"/>
            </a:br>
            <a:r>
              <a:rPr lang="en-US" sz="2000" dirty="0"/>
              <a:t>because of ”information bottleneck”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509EFF7-A186-2A44-800E-BF277AEC0664}"/>
              </a:ext>
            </a:extLst>
          </p:cNvPr>
          <p:cNvSpPr txBox="1"/>
          <p:nvPr/>
        </p:nvSpPr>
        <p:spPr>
          <a:xfrm>
            <a:off x="4863161" y="4457792"/>
            <a:ext cx="2431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Compressed information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4F7F01B8-CE4E-0A48-B12A-DE708366B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45" y="1187069"/>
            <a:ext cx="5965293" cy="46291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0305F70-2133-014B-9F11-929D5973C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1743" y="2561983"/>
            <a:ext cx="343410" cy="38503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D3C3029-26EB-D44E-ADD7-10A94D6551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1657" y="2655967"/>
            <a:ext cx="306637" cy="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3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4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”Standard/basic” Auto-Encoder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37</a:t>
            </a:fld>
            <a:endParaRPr lang="en-US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04C39D64-12F9-E74F-AC9F-FE84DA23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80" y="2995848"/>
            <a:ext cx="306636" cy="306636"/>
          </a:xfrm>
          <a:prstGeom prst="rect">
            <a:avLst/>
          </a:prstGeom>
        </p:spPr>
      </p:pic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8B849A8-A5BF-DE44-8268-66BBAA2635D1}"/>
              </a:ext>
            </a:extLst>
          </p:cNvPr>
          <p:cNvGrpSpPr/>
          <p:nvPr/>
        </p:nvGrpSpPr>
        <p:grpSpPr>
          <a:xfrm>
            <a:off x="4257536" y="2742677"/>
            <a:ext cx="293077" cy="2028085"/>
            <a:chOff x="2602525" y="2883877"/>
            <a:chExt cx="293077" cy="2028085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CF67F86-27EC-4945-BDC3-C14F47FA2030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31CA4A0-0722-F048-A4F2-B57BEA362E60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3268EAA-AA43-3F47-B512-98CB1FE0FD5D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A8473-32B6-D947-A346-B642505BB0C8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6EBE52F-3338-264A-8413-96EFC1E1096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184C491-78F2-1544-92A8-68C1E223CFAC}"/>
              </a:ext>
            </a:extLst>
          </p:cNvPr>
          <p:cNvGrpSpPr/>
          <p:nvPr/>
        </p:nvGrpSpPr>
        <p:grpSpPr>
          <a:xfrm>
            <a:off x="5041308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67EB8D6-5C49-C94B-84AA-6E8BDBB90B4D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B3B700-4F11-AC4F-8C9B-709B08E86A24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36A9D9C-3ADE-494B-838A-A6F9EA9C204D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4DC649-304F-384C-92E9-6025EB4B6FBA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85F35C-C33F-0F43-A5BB-2573C80A0EC2}"/>
              </a:ext>
            </a:extLst>
          </p:cNvPr>
          <p:cNvGrpSpPr/>
          <p:nvPr/>
        </p:nvGrpSpPr>
        <p:grpSpPr>
          <a:xfrm>
            <a:off x="4550613" y="2889216"/>
            <a:ext cx="490695" cy="1735008"/>
            <a:chOff x="4550613" y="2889216"/>
            <a:chExt cx="490695" cy="1735008"/>
          </a:xfrm>
        </p:grpSpPr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DB356C46-E319-0D41-87E4-30AEC2E24F30}"/>
                </a:ext>
              </a:extLst>
            </p:cNvPr>
            <p:cNvCxnSpPr>
              <a:stCxn id="289" idx="6"/>
              <a:endCxn id="295" idx="2"/>
            </p:cNvCxnSpPr>
            <p:nvPr/>
          </p:nvCxnSpPr>
          <p:spPr>
            <a:xfrm>
              <a:off x="4550613" y="2889216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7E61C3D6-D67B-B74E-834E-1D405429BFB4}"/>
                </a:ext>
              </a:extLst>
            </p:cNvPr>
            <p:cNvCxnSpPr>
              <a:cxnSpLocks/>
              <a:stCxn id="289" idx="6"/>
              <a:endCxn id="296" idx="2"/>
            </p:cNvCxnSpPr>
            <p:nvPr/>
          </p:nvCxnSpPr>
          <p:spPr>
            <a:xfrm>
              <a:off x="4550613" y="2889216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185C9584-A80C-2743-9B94-521CB662DA4B}"/>
                </a:ext>
              </a:extLst>
            </p:cNvPr>
            <p:cNvCxnSpPr>
              <a:cxnSpLocks/>
              <a:stCxn id="289" idx="6"/>
              <a:endCxn id="297" idx="2"/>
            </p:cNvCxnSpPr>
            <p:nvPr/>
          </p:nvCxnSpPr>
          <p:spPr>
            <a:xfrm>
              <a:off x="4550613" y="2889216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990C67-6F49-FC47-8A13-5B679F1F1773}"/>
                </a:ext>
              </a:extLst>
            </p:cNvPr>
            <p:cNvCxnSpPr>
              <a:cxnSpLocks/>
              <a:stCxn id="289" idx="6"/>
              <a:endCxn id="298" idx="2"/>
            </p:cNvCxnSpPr>
            <p:nvPr/>
          </p:nvCxnSpPr>
          <p:spPr>
            <a:xfrm>
              <a:off x="4550613" y="2889216"/>
              <a:ext cx="490695" cy="156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AFA94279-2F78-3A4B-A9AD-CE0A31FCC093}"/>
                </a:ext>
              </a:extLst>
            </p:cNvPr>
            <p:cNvCxnSpPr>
              <a:cxnSpLocks/>
              <a:stCxn id="290" idx="6"/>
              <a:endCxn id="298" idx="2"/>
            </p:cNvCxnSpPr>
            <p:nvPr/>
          </p:nvCxnSpPr>
          <p:spPr>
            <a:xfrm>
              <a:off x="4550613" y="3322968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70FC4CA-3EFE-E34D-8137-11ACD4687A95}"/>
                </a:ext>
              </a:extLst>
            </p:cNvPr>
            <p:cNvCxnSpPr>
              <a:cxnSpLocks/>
              <a:stCxn id="290" idx="6"/>
              <a:endCxn id="297" idx="2"/>
            </p:cNvCxnSpPr>
            <p:nvPr/>
          </p:nvCxnSpPr>
          <p:spPr>
            <a:xfrm>
              <a:off x="4550613" y="3322968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56152C5E-CE19-0D47-A90E-865ACBB86EA7}"/>
                </a:ext>
              </a:extLst>
            </p:cNvPr>
            <p:cNvCxnSpPr>
              <a:cxnSpLocks/>
              <a:stCxn id="290" idx="6"/>
              <a:endCxn id="296" idx="2"/>
            </p:cNvCxnSpPr>
            <p:nvPr/>
          </p:nvCxnSpPr>
          <p:spPr>
            <a:xfrm>
              <a:off x="4550613" y="3322968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9BD935F9-07D2-1A48-878A-F65C10CE3B39}"/>
                </a:ext>
              </a:extLst>
            </p:cNvPr>
            <p:cNvCxnSpPr>
              <a:cxnSpLocks/>
              <a:stCxn id="290" idx="6"/>
              <a:endCxn id="295" idx="2"/>
            </p:cNvCxnSpPr>
            <p:nvPr/>
          </p:nvCxnSpPr>
          <p:spPr>
            <a:xfrm flipV="1">
              <a:off x="4550613" y="3151700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13D7CFEA-61E6-F44F-B295-F86E4A4A0C70}"/>
                </a:ext>
              </a:extLst>
            </p:cNvPr>
            <p:cNvCxnSpPr>
              <a:cxnSpLocks/>
              <a:stCxn id="291" idx="6"/>
              <a:endCxn id="295" idx="2"/>
            </p:cNvCxnSpPr>
            <p:nvPr/>
          </p:nvCxnSpPr>
          <p:spPr>
            <a:xfrm flipV="1">
              <a:off x="4550613" y="3151700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621E6D10-5FFF-2D49-AEBA-31B15ED9BC18}"/>
                </a:ext>
              </a:extLst>
            </p:cNvPr>
            <p:cNvCxnSpPr>
              <a:cxnSpLocks/>
              <a:stCxn id="291" idx="6"/>
              <a:endCxn id="296" idx="2"/>
            </p:cNvCxnSpPr>
            <p:nvPr/>
          </p:nvCxnSpPr>
          <p:spPr>
            <a:xfrm flipV="1">
              <a:off x="4550613" y="3585452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B887C1B4-FA81-CC49-97FC-E3A4DF43F950}"/>
                </a:ext>
              </a:extLst>
            </p:cNvPr>
            <p:cNvCxnSpPr>
              <a:cxnSpLocks/>
              <a:stCxn id="291" idx="6"/>
              <a:endCxn id="297" idx="2"/>
            </p:cNvCxnSpPr>
            <p:nvPr/>
          </p:nvCxnSpPr>
          <p:spPr>
            <a:xfrm>
              <a:off x="4550613" y="3756720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161FC781-8BF9-1F4A-BEB5-8E3A62D68FAF}"/>
                </a:ext>
              </a:extLst>
            </p:cNvPr>
            <p:cNvCxnSpPr>
              <a:cxnSpLocks/>
              <a:stCxn id="291" idx="6"/>
              <a:endCxn id="298" idx="2"/>
            </p:cNvCxnSpPr>
            <p:nvPr/>
          </p:nvCxnSpPr>
          <p:spPr>
            <a:xfrm>
              <a:off x="4550613" y="3756720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60FF6BFD-6535-9D4D-A9FC-0CD7000B96BA}"/>
                </a:ext>
              </a:extLst>
            </p:cNvPr>
            <p:cNvCxnSpPr>
              <a:cxnSpLocks/>
              <a:stCxn id="292" idx="6"/>
              <a:endCxn id="295" idx="2"/>
            </p:cNvCxnSpPr>
            <p:nvPr/>
          </p:nvCxnSpPr>
          <p:spPr>
            <a:xfrm flipV="1">
              <a:off x="4550613" y="3151700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3BF2D0A3-1D25-544F-8D37-CDCB99336CE3}"/>
                </a:ext>
              </a:extLst>
            </p:cNvPr>
            <p:cNvCxnSpPr>
              <a:cxnSpLocks/>
              <a:stCxn id="292" idx="6"/>
              <a:endCxn id="296" idx="2"/>
            </p:cNvCxnSpPr>
            <p:nvPr/>
          </p:nvCxnSpPr>
          <p:spPr>
            <a:xfrm flipV="1">
              <a:off x="4550613" y="3585452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B233E23C-5E47-2A47-BAF9-5F29A87E97B7}"/>
                </a:ext>
              </a:extLst>
            </p:cNvPr>
            <p:cNvCxnSpPr>
              <a:cxnSpLocks/>
              <a:stCxn id="292" idx="6"/>
              <a:endCxn id="297" idx="2"/>
            </p:cNvCxnSpPr>
            <p:nvPr/>
          </p:nvCxnSpPr>
          <p:spPr>
            <a:xfrm flipV="1">
              <a:off x="4550613" y="4019204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CB6E216A-7B20-5A40-81DA-9EF9B8F56BE9}"/>
                </a:ext>
              </a:extLst>
            </p:cNvPr>
            <p:cNvCxnSpPr>
              <a:cxnSpLocks/>
              <a:stCxn id="292" idx="6"/>
              <a:endCxn id="298" idx="2"/>
            </p:cNvCxnSpPr>
            <p:nvPr/>
          </p:nvCxnSpPr>
          <p:spPr>
            <a:xfrm>
              <a:off x="4550613" y="4190472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A2CFCCAA-E18A-BD40-982E-ECB2EDFF93C4}"/>
                </a:ext>
              </a:extLst>
            </p:cNvPr>
            <p:cNvCxnSpPr>
              <a:cxnSpLocks/>
              <a:stCxn id="293" idx="6"/>
              <a:endCxn id="298" idx="2"/>
            </p:cNvCxnSpPr>
            <p:nvPr/>
          </p:nvCxnSpPr>
          <p:spPr>
            <a:xfrm flipV="1">
              <a:off x="4550613" y="4452956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D7D9FDE7-AE77-B249-9A7B-38C9BC212252}"/>
                </a:ext>
              </a:extLst>
            </p:cNvPr>
            <p:cNvCxnSpPr>
              <a:cxnSpLocks/>
              <a:stCxn id="293" idx="6"/>
              <a:endCxn id="297" idx="2"/>
            </p:cNvCxnSpPr>
            <p:nvPr/>
          </p:nvCxnSpPr>
          <p:spPr>
            <a:xfrm flipV="1">
              <a:off x="4550613" y="4019204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12ADCC63-F1CD-6440-A276-E09C75E498DA}"/>
                </a:ext>
              </a:extLst>
            </p:cNvPr>
            <p:cNvCxnSpPr>
              <a:cxnSpLocks/>
              <a:stCxn id="293" idx="6"/>
              <a:endCxn id="296" idx="2"/>
            </p:cNvCxnSpPr>
            <p:nvPr/>
          </p:nvCxnSpPr>
          <p:spPr>
            <a:xfrm flipV="1">
              <a:off x="4550613" y="3585452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C334D3D-9719-544C-A835-C06F42548C5D}"/>
                </a:ext>
              </a:extLst>
            </p:cNvPr>
            <p:cNvCxnSpPr>
              <a:cxnSpLocks/>
              <a:stCxn id="293" idx="6"/>
              <a:endCxn id="295" idx="2"/>
            </p:cNvCxnSpPr>
            <p:nvPr/>
          </p:nvCxnSpPr>
          <p:spPr>
            <a:xfrm flipV="1">
              <a:off x="4550613" y="3151700"/>
              <a:ext cx="490695" cy="14725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1EE6F2B-7CB4-3F4A-A987-7BD34EF73966}"/>
              </a:ext>
            </a:extLst>
          </p:cNvPr>
          <p:cNvGrpSpPr/>
          <p:nvPr/>
        </p:nvGrpSpPr>
        <p:grpSpPr>
          <a:xfrm>
            <a:off x="5848771" y="3446165"/>
            <a:ext cx="293077" cy="726829"/>
            <a:chOff x="3386297" y="3318855"/>
            <a:chExt cx="293077" cy="72682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FD24EE9-467E-614B-A2FB-E01DD31E5EB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E0E2E430-7125-4B4B-8244-42EBBDE043BB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AD9CA14-BBA8-2A4F-8CC5-DFD2ADB940C7}"/>
              </a:ext>
            </a:extLst>
          </p:cNvPr>
          <p:cNvGrpSpPr/>
          <p:nvPr/>
        </p:nvGrpSpPr>
        <p:grpSpPr>
          <a:xfrm>
            <a:off x="5334385" y="3151700"/>
            <a:ext cx="514386" cy="1301256"/>
            <a:chOff x="5181985" y="2999300"/>
            <a:chExt cx="514386" cy="1301256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11EDA0E5-31E1-894A-8C6E-5960B78BDDC6}"/>
                </a:ext>
              </a:extLst>
            </p:cNvPr>
            <p:cNvCxnSpPr>
              <a:cxnSpLocks/>
              <a:stCxn id="295" idx="6"/>
              <a:endCxn id="321" idx="2"/>
            </p:cNvCxnSpPr>
            <p:nvPr/>
          </p:nvCxnSpPr>
          <p:spPr>
            <a:xfrm>
              <a:off x="5181985" y="2999300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F2863F0-97D3-FE44-8D70-55F2124164E5}"/>
                </a:ext>
              </a:extLst>
            </p:cNvPr>
            <p:cNvCxnSpPr>
              <a:cxnSpLocks/>
              <a:stCxn id="295" idx="6"/>
              <a:endCxn id="322" idx="2"/>
            </p:cNvCxnSpPr>
            <p:nvPr/>
          </p:nvCxnSpPr>
          <p:spPr>
            <a:xfrm>
              <a:off x="5181985" y="2999300"/>
              <a:ext cx="514386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F1074AC-3DB3-AF4C-9C6B-5BA4B05029A8}"/>
                </a:ext>
              </a:extLst>
            </p:cNvPr>
            <p:cNvCxnSpPr>
              <a:cxnSpLocks/>
              <a:stCxn id="296" idx="6"/>
              <a:endCxn id="322" idx="2"/>
            </p:cNvCxnSpPr>
            <p:nvPr/>
          </p:nvCxnSpPr>
          <p:spPr>
            <a:xfrm>
              <a:off x="5181985" y="3433052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E5DA161-8639-B740-A15B-A9DB6B40C2F7}"/>
                </a:ext>
              </a:extLst>
            </p:cNvPr>
            <p:cNvCxnSpPr>
              <a:cxnSpLocks/>
              <a:stCxn id="296" idx="6"/>
              <a:endCxn id="321" idx="2"/>
            </p:cNvCxnSpPr>
            <p:nvPr/>
          </p:nvCxnSpPr>
          <p:spPr>
            <a:xfrm>
              <a:off x="5181985" y="3433052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366011F-C642-C046-B3CD-1C2DC1C1A789}"/>
                </a:ext>
              </a:extLst>
            </p:cNvPr>
            <p:cNvCxnSpPr>
              <a:cxnSpLocks/>
              <a:stCxn id="297" idx="6"/>
              <a:endCxn id="321" idx="2"/>
            </p:cNvCxnSpPr>
            <p:nvPr/>
          </p:nvCxnSpPr>
          <p:spPr>
            <a:xfrm flipV="1">
              <a:off x="5181985" y="3440304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9C43D54E-504A-F844-84E0-7D260F68DBC2}"/>
                </a:ext>
              </a:extLst>
            </p:cNvPr>
            <p:cNvCxnSpPr>
              <a:cxnSpLocks/>
              <a:stCxn id="297" idx="6"/>
              <a:endCxn id="322" idx="2"/>
            </p:cNvCxnSpPr>
            <p:nvPr/>
          </p:nvCxnSpPr>
          <p:spPr>
            <a:xfrm>
              <a:off x="5181985" y="3866804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3C6F742-4419-774A-A827-CF7DF9C01375}"/>
                </a:ext>
              </a:extLst>
            </p:cNvPr>
            <p:cNvCxnSpPr>
              <a:cxnSpLocks/>
              <a:stCxn id="298" idx="6"/>
              <a:endCxn id="321" idx="2"/>
            </p:cNvCxnSpPr>
            <p:nvPr/>
          </p:nvCxnSpPr>
          <p:spPr>
            <a:xfrm flipV="1">
              <a:off x="5181985" y="3440304"/>
              <a:ext cx="514386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09A89D2B-E957-8F46-9387-8D884B43071D}"/>
                </a:ext>
              </a:extLst>
            </p:cNvPr>
            <p:cNvCxnSpPr>
              <a:cxnSpLocks/>
              <a:stCxn id="298" idx="6"/>
              <a:endCxn id="322" idx="2"/>
            </p:cNvCxnSpPr>
            <p:nvPr/>
          </p:nvCxnSpPr>
          <p:spPr>
            <a:xfrm flipV="1">
              <a:off x="5181985" y="3874056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EE8A0B8-84BD-4548-8637-A0C0B57FF38E}"/>
              </a:ext>
            </a:extLst>
          </p:cNvPr>
          <p:cNvGrpSpPr/>
          <p:nvPr/>
        </p:nvGrpSpPr>
        <p:grpSpPr>
          <a:xfrm>
            <a:off x="6680149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64425EB-2C29-284D-96B4-FE1A52028911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FB1B7D-1F41-2246-BE50-0719FEC5AA8D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631FA22F-347A-8E49-910D-DB26FB49B03C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8DB221A-19A7-C949-903D-40853C5B46D5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AE4F2C3-B051-8B4F-951E-AFA194E46FC2}"/>
              </a:ext>
            </a:extLst>
          </p:cNvPr>
          <p:cNvGrpSpPr/>
          <p:nvPr/>
        </p:nvGrpSpPr>
        <p:grpSpPr>
          <a:xfrm>
            <a:off x="6973226" y="2912023"/>
            <a:ext cx="519860" cy="1735008"/>
            <a:chOff x="-595766" y="1694980"/>
            <a:chExt cx="519860" cy="1735008"/>
          </a:xfrm>
        </p:grpSpPr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BAE1C8A-77D3-034E-9A9F-AA3CD6B01CCF}"/>
                </a:ext>
              </a:extLst>
            </p:cNvPr>
            <p:cNvCxnSpPr>
              <a:cxnSpLocks/>
              <a:stCxn id="338" idx="6"/>
              <a:endCxn id="364" idx="2"/>
            </p:cNvCxnSpPr>
            <p:nvPr/>
          </p:nvCxnSpPr>
          <p:spPr>
            <a:xfrm flipV="1">
              <a:off x="-595766" y="1694980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46F61E2-89B7-9848-8372-62525928B20B}"/>
                </a:ext>
              </a:extLst>
            </p:cNvPr>
            <p:cNvCxnSpPr>
              <a:cxnSpLocks/>
              <a:stCxn id="338" idx="6"/>
              <a:endCxn id="365" idx="2"/>
            </p:cNvCxnSpPr>
            <p:nvPr/>
          </p:nvCxnSpPr>
          <p:spPr>
            <a:xfrm>
              <a:off x="-595766" y="1934657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FE49CFC-32C0-984C-9C15-9A8F123F3D29}"/>
                </a:ext>
              </a:extLst>
            </p:cNvPr>
            <p:cNvCxnSpPr>
              <a:cxnSpLocks/>
              <a:stCxn id="338" idx="6"/>
              <a:endCxn id="366" idx="2"/>
            </p:cNvCxnSpPr>
            <p:nvPr/>
          </p:nvCxnSpPr>
          <p:spPr>
            <a:xfrm>
              <a:off x="-595766" y="1934657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23BF2888-B6DA-1947-96F4-B6654BC78682}"/>
                </a:ext>
              </a:extLst>
            </p:cNvPr>
            <p:cNvCxnSpPr>
              <a:cxnSpLocks/>
              <a:stCxn id="338" idx="6"/>
              <a:endCxn id="367" idx="2"/>
            </p:cNvCxnSpPr>
            <p:nvPr/>
          </p:nvCxnSpPr>
          <p:spPr>
            <a:xfrm>
              <a:off x="-595766" y="1934657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6EC1258C-7905-3B48-AAFF-08C623EDE367}"/>
                </a:ext>
              </a:extLst>
            </p:cNvPr>
            <p:cNvCxnSpPr>
              <a:cxnSpLocks/>
              <a:stCxn id="338" idx="6"/>
              <a:endCxn id="368" idx="2"/>
            </p:cNvCxnSpPr>
            <p:nvPr/>
          </p:nvCxnSpPr>
          <p:spPr>
            <a:xfrm>
              <a:off x="-595766" y="1934657"/>
              <a:ext cx="519860" cy="14953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5663A08-C9AC-D24D-9038-2EDD126FC9E9}"/>
                </a:ext>
              </a:extLst>
            </p:cNvPr>
            <p:cNvCxnSpPr>
              <a:cxnSpLocks/>
              <a:stCxn id="339" idx="6"/>
              <a:endCxn id="368" idx="2"/>
            </p:cNvCxnSpPr>
            <p:nvPr/>
          </p:nvCxnSpPr>
          <p:spPr>
            <a:xfrm>
              <a:off x="-595766" y="2368409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6D16F0D1-BBF4-8340-B77F-688B6AFA6828}"/>
                </a:ext>
              </a:extLst>
            </p:cNvPr>
            <p:cNvCxnSpPr>
              <a:cxnSpLocks/>
              <a:stCxn id="339" idx="6"/>
              <a:endCxn id="367" idx="2"/>
            </p:cNvCxnSpPr>
            <p:nvPr/>
          </p:nvCxnSpPr>
          <p:spPr>
            <a:xfrm>
              <a:off x="-595766" y="2368409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A1E43DDA-1608-5844-A313-B5BA9A753C55}"/>
                </a:ext>
              </a:extLst>
            </p:cNvPr>
            <p:cNvCxnSpPr>
              <a:cxnSpLocks/>
              <a:stCxn id="339" idx="6"/>
              <a:endCxn id="366" idx="2"/>
            </p:cNvCxnSpPr>
            <p:nvPr/>
          </p:nvCxnSpPr>
          <p:spPr>
            <a:xfrm>
              <a:off x="-595766" y="2368409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FC41F2EC-6238-F248-B2DA-56416B029BF5}"/>
                </a:ext>
              </a:extLst>
            </p:cNvPr>
            <p:cNvCxnSpPr>
              <a:cxnSpLocks/>
              <a:stCxn id="339" idx="6"/>
              <a:endCxn id="365" idx="2"/>
            </p:cNvCxnSpPr>
            <p:nvPr/>
          </p:nvCxnSpPr>
          <p:spPr>
            <a:xfrm flipV="1">
              <a:off x="-595766" y="2128732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24F51A4B-02FA-FE43-97E3-44CD1168C258}"/>
                </a:ext>
              </a:extLst>
            </p:cNvPr>
            <p:cNvCxnSpPr>
              <a:cxnSpLocks/>
              <a:stCxn id="339" idx="6"/>
              <a:endCxn id="364" idx="2"/>
            </p:cNvCxnSpPr>
            <p:nvPr/>
          </p:nvCxnSpPr>
          <p:spPr>
            <a:xfrm flipV="1">
              <a:off x="-595766" y="1694980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43EE5A34-EB3E-CA4D-A82D-F138C0EE5E0E}"/>
                </a:ext>
              </a:extLst>
            </p:cNvPr>
            <p:cNvCxnSpPr>
              <a:cxnSpLocks/>
              <a:stCxn id="340" idx="6"/>
              <a:endCxn id="364" idx="2"/>
            </p:cNvCxnSpPr>
            <p:nvPr/>
          </p:nvCxnSpPr>
          <p:spPr>
            <a:xfrm flipV="1">
              <a:off x="-595766" y="1694980"/>
              <a:ext cx="519860" cy="11071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98E504D-6D3A-4D4C-9569-5BAC6034F176}"/>
                </a:ext>
              </a:extLst>
            </p:cNvPr>
            <p:cNvCxnSpPr>
              <a:cxnSpLocks/>
              <a:stCxn id="340" idx="6"/>
              <a:endCxn id="365" idx="2"/>
            </p:cNvCxnSpPr>
            <p:nvPr/>
          </p:nvCxnSpPr>
          <p:spPr>
            <a:xfrm flipV="1">
              <a:off x="-595766" y="2128732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510EFE2C-7DD7-1542-A5BA-45BF1292631C}"/>
                </a:ext>
              </a:extLst>
            </p:cNvPr>
            <p:cNvCxnSpPr>
              <a:cxnSpLocks/>
              <a:stCxn id="340" idx="6"/>
              <a:endCxn id="366" idx="2"/>
            </p:cNvCxnSpPr>
            <p:nvPr/>
          </p:nvCxnSpPr>
          <p:spPr>
            <a:xfrm flipV="1">
              <a:off x="-595766" y="2562484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38A97A7-74FE-9442-BF0D-A2E6F8FA5477}"/>
                </a:ext>
              </a:extLst>
            </p:cNvPr>
            <p:cNvCxnSpPr>
              <a:cxnSpLocks/>
              <a:stCxn id="340" idx="6"/>
              <a:endCxn id="367" idx="2"/>
            </p:cNvCxnSpPr>
            <p:nvPr/>
          </p:nvCxnSpPr>
          <p:spPr>
            <a:xfrm>
              <a:off x="-595766" y="2802161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BF80E072-BD79-5F4C-AC5A-686047E2F4CE}"/>
                </a:ext>
              </a:extLst>
            </p:cNvPr>
            <p:cNvCxnSpPr>
              <a:cxnSpLocks/>
              <a:stCxn id="340" idx="6"/>
              <a:endCxn id="368" idx="2"/>
            </p:cNvCxnSpPr>
            <p:nvPr/>
          </p:nvCxnSpPr>
          <p:spPr>
            <a:xfrm>
              <a:off x="-595766" y="2802161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5E95EDE1-73F8-2647-ABED-07182BE66F05}"/>
                </a:ext>
              </a:extLst>
            </p:cNvPr>
            <p:cNvCxnSpPr>
              <a:cxnSpLocks/>
              <a:stCxn id="341" idx="6"/>
              <a:endCxn id="366" idx="2"/>
            </p:cNvCxnSpPr>
            <p:nvPr/>
          </p:nvCxnSpPr>
          <p:spPr>
            <a:xfrm flipV="1">
              <a:off x="-595766" y="2562484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34860BD2-0DC0-764E-AA2B-61BD672F1C44}"/>
                </a:ext>
              </a:extLst>
            </p:cNvPr>
            <p:cNvCxnSpPr>
              <a:cxnSpLocks/>
              <a:stCxn id="341" idx="6"/>
              <a:endCxn id="367" idx="2"/>
            </p:cNvCxnSpPr>
            <p:nvPr/>
          </p:nvCxnSpPr>
          <p:spPr>
            <a:xfrm flipV="1">
              <a:off x="-595766" y="2996236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847F625B-B7BB-4241-B97E-09000D5E938D}"/>
                </a:ext>
              </a:extLst>
            </p:cNvPr>
            <p:cNvCxnSpPr>
              <a:cxnSpLocks/>
              <a:stCxn id="341" idx="6"/>
              <a:endCxn id="368" idx="2"/>
            </p:cNvCxnSpPr>
            <p:nvPr/>
          </p:nvCxnSpPr>
          <p:spPr>
            <a:xfrm>
              <a:off x="-595766" y="3235913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456955C-F091-0D4C-9252-8BE308A922D4}"/>
              </a:ext>
            </a:extLst>
          </p:cNvPr>
          <p:cNvGrpSpPr/>
          <p:nvPr/>
        </p:nvGrpSpPr>
        <p:grpSpPr>
          <a:xfrm>
            <a:off x="7493086" y="2765484"/>
            <a:ext cx="293077" cy="2028085"/>
            <a:chOff x="2602525" y="2883877"/>
            <a:chExt cx="293077" cy="2028085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C6F146B-47E5-6843-843A-F796620DE94A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7CCDECB-30D9-8545-855D-2F961C7665ED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F6E8FE4-CAB9-1B48-ABC9-E68F90A9E051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9C83D7A-2F01-5D47-9025-561103CCCEB6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5CC98EB-0121-1C49-ACC2-2738ACA2E5C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AE28898C-B49B-0640-9FA0-EDF33E224CC8}"/>
              </a:ext>
            </a:extLst>
          </p:cNvPr>
          <p:cNvCxnSpPr>
            <a:cxnSpLocks/>
            <a:stCxn id="322" idx="6"/>
            <a:endCxn id="338" idx="2"/>
          </p:cNvCxnSpPr>
          <p:nvPr/>
        </p:nvCxnSpPr>
        <p:spPr>
          <a:xfrm flipV="1">
            <a:off x="6141848" y="3151700"/>
            <a:ext cx="538301" cy="87475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145E91C8-CEAE-5D4F-A29E-AF314B4C4885}"/>
              </a:ext>
            </a:extLst>
          </p:cNvPr>
          <p:cNvCxnSpPr>
            <a:cxnSpLocks/>
            <a:stCxn id="322" idx="6"/>
            <a:endCxn id="339" idx="2"/>
          </p:cNvCxnSpPr>
          <p:nvPr/>
        </p:nvCxnSpPr>
        <p:spPr>
          <a:xfrm flipV="1">
            <a:off x="6141848" y="3585452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E4AC9FC2-ED8A-974C-BBB0-6B7CEBA5A53A}"/>
              </a:ext>
            </a:extLst>
          </p:cNvPr>
          <p:cNvCxnSpPr>
            <a:cxnSpLocks/>
            <a:stCxn id="322" idx="6"/>
            <a:endCxn id="340" idx="2"/>
          </p:cNvCxnSpPr>
          <p:nvPr/>
        </p:nvCxnSpPr>
        <p:spPr>
          <a:xfrm flipV="1">
            <a:off x="6141848" y="4019204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CC860827-F636-E643-ACF7-55A055103F41}"/>
              </a:ext>
            </a:extLst>
          </p:cNvPr>
          <p:cNvCxnSpPr>
            <a:cxnSpLocks/>
            <a:stCxn id="322" idx="6"/>
            <a:endCxn id="341" idx="2"/>
          </p:cNvCxnSpPr>
          <p:nvPr/>
        </p:nvCxnSpPr>
        <p:spPr>
          <a:xfrm>
            <a:off x="6141848" y="4026456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2F4336F7-F7B2-BC4F-91AE-8E067742ACA8}"/>
              </a:ext>
            </a:extLst>
          </p:cNvPr>
          <p:cNvCxnSpPr>
            <a:cxnSpLocks/>
            <a:stCxn id="321" idx="6"/>
            <a:endCxn id="338" idx="2"/>
          </p:cNvCxnSpPr>
          <p:nvPr/>
        </p:nvCxnSpPr>
        <p:spPr>
          <a:xfrm flipV="1">
            <a:off x="6141848" y="3151700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D0CEAF96-7992-2B43-BDF4-3862438B4645}"/>
              </a:ext>
            </a:extLst>
          </p:cNvPr>
          <p:cNvCxnSpPr>
            <a:cxnSpLocks/>
            <a:stCxn id="321" idx="6"/>
            <a:endCxn id="339" idx="2"/>
          </p:cNvCxnSpPr>
          <p:nvPr/>
        </p:nvCxnSpPr>
        <p:spPr>
          <a:xfrm flipV="1">
            <a:off x="6141848" y="3585452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BF154F9A-E457-A548-9D98-599FA35BEBED}"/>
              </a:ext>
            </a:extLst>
          </p:cNvPr>
          <p:cNvCxnSpPr>
            <a:cxnSpLocks/>
            <a:stCxn id="321" idx="6"/>
            <a:endCxn id="340" idx="2"/>
          </p:cNvCxnSpPr>
          <p:nvPr/>
        </p:nvCxnSpPr>
        <p:spPr>
          <a:xfrm>
            <a:off x="6141848" y="3592704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FC380533-16FA-A54E-BDB4-96257F3BC479}"/>
              </a:ext>
            </a:extLst>
          </p:cNvPr>
          <p:cNvCxnSpPr>
            <a:cxnSpLocks/>
            <a:stCxn id="321" idx="6"/>
            <a:endCxn id="341" idx="2"/>
          </p:cNvCxnSpPr>
          <p:nvPr/>
        </p:nvCxnSpPr>
        <p:spPr>
          <a:xfrm>
            <a:off x="6141848" y="3592704"/>
            <a:ext cx="538301" cy="860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08B5C9-C029-794D-955B-F916E2FE5D32}"/>
              </a:ext>
            </a:extLst>
          </p:cNvPr>
          <p:cNvSpPr txBox="1"/>
          <p:nvPr/>
        </p:nvSpPr>
        <p:spPr>
          <a:xfrm>
            <a:off x="7786163" y="510099"/>
            <a:ext cx="4038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With “standard/basic” Auto-Encoder, in this class we refer to</a:t>
            </a:r>
            <a:br>
              <a:rPr lang="en-US" sz="2000" i="1" dirty="0"/>
            </a:br>
            <a:r>
              <a:rPr lang="en-US" sz="2000" i="1" dirty="0"/>
              <a:t>AE with Bottleneck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3D1B6E6F-DDDE-274C-91B5-EDE8EDB3A320}"/>
              </a:ext>
            </a:extLst>
          </p:cNvPr>
          <p:cNvSpPr/>
          <p:nvPr/>
        </p:nvSpPr>
        <p:spPr>
          <a:xfrm>
            <a:off x="5586413" y="2875703"/>
            <a:ext cx="814387" cy="15637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A097E-9026-8649-A609-868A1959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CCE9F97-B188-E940-811A-930B7FB8193F}"/>
              </a:ext>
            </a:extLst>
          </p:cNvPr>
          <p:cNvGrpSpPr/>
          <p:nvPr/>
        </p:nvGrpSpPr>
        <p:grpSpPr>
          <a:xfrm>
            <a:off x="2182550" y="3342195"/>
            <a:ext cx="1141453" cy="880079"/>
            <a:chOff x="2988475" y="3333200"/>
            <a:chExt cx="1141453" cy="880079"/>
          </a:xfrm>
        </p:grpSpPr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8401F9EE-A8D2-474A-9B7E-CDB3CFB2214A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DA22AD2-0142-F644-B81B-0DD0195EC566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27BE7D6-8E77-8748-A084-5BDCBC66AB7D}"/>
              </a:ext>
            </a:extLst>
          </p:cNvPr>
          <p:cNvGrpSpPr/>
          <p:nvPr/>
        </p:nvGrpSpPr>
        <p:grpSpPr>
          <a:xfrm>
            <a:off x="603828" y="2845412"/>
            <a:ext cx="1430803" cy="461665"/>
            <a:chOff x="1409753" y="2642211"/>
            <a:chExt cx="1430803" cy="46166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13A4DBF-BCCE-2345-BA65-4E5F1D34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1439" y="2717068"/>
              <a:ext cx="329117" cy="294473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1E0F21A-0F1B-E249-A9DE-3C1DFC7E48E0}"/>
                </a:ext>
              </a:extLst>
            </p:cNvPr>
            <p:cNvSpPr txBox="1"/>
            <p:nvPr/>
          </p:nvSpPr>
          <p:spPr>
            <a:xfrm>
              <a:off x="1409753" y="2642211"/>
              <a:ext cx="1178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</a:t>
              </a:r>
            </a:p>
          </p:txBody>
        </p:sp>
      </p:grpSp>
      <p:pic>
        <p:nvPicPr>
          <p:cNvPr id="109" name="Picture 10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AD0C29-509A-E240-B3F6-A33B65AF74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96" t="16560" r="7800" b="16171"/>
          <a:stretch/>
        </p:blipFill>
        <p:spPr>
          <a:xfrm>
            <a:off x="815631" y="3339105"/>
            <a:ext cx="1238458" cy="122168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9E39858-57B6-B14A-BC3C-E880FC061202}"/>
              </a:ext>
            </a:extLst>
          </p:cNvPr>
          <p:cNvGrpSpPr/>
          <p:nvPr/>
        </p:nvGrpSpPr>
        <p:grpSpPr>
          <a:xfrm>
            <a:off x="10026134" y="2655876"/>
            <a:ext cx="1466203" cy="576039"/>
            <a:chOff x="9126780" y="2675545"/>
            <a:chExt cx="1466203" cy="576039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67318802-F708-5248-A00F-CDA78746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7876" y="2675545"/>
              <a:ext cx="345107" cy="472252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26F40B2-223E-D842-80BB-E89193D748FA}"/>
                </a:ext>
              </a:extLst>
            </p:cNvPr>
            <p:cNvSpPr txBox="1"/>
            <p:nvPr/>
          </p:nvSpPr>
          <p:spPr>
            <a:xfrm>
              <a:off x="9126780" y="2789919"/>
              <a:ext cx="1033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Recon.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E4D00D5-AAF2-074D-BA89-E67A7B21CA10}"/>
              </a:ext>
            </a:extLst>
          </p:cNvPr>
          <p:cNvGrpSpPr/>
          <p:nvPr/>
        </p:nvGrpSpPr>
        <p:grpSpPr>
          <a:xfrm>
            <a:off x="8607287" y="3363713"/>
            <a:ext cx="1367001" cy="837215"/>
            <a:chOff x="2859884" y="3376064"/>
            <a:chExt cx="1367001" cy="837215"/>
          </a:xfrm>
        </p:grpSpPr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39B2CEC3-7BD4-644B-84B9-6CF97D6D7531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D671C5-9B07-6144-9824-767A2993EA0D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pic>
        <p:nvPicPr>
          <p:cNvPr id="116" name="Picture 115" descr="A picture containing chart&#10;&#10;Description automatically generated">
            <a:extLst>
              <a:ext uri="{FF2B5EF4-FFF2-40B4-BE49-F238E27FC236}">
                <a16:creationId xmlns:a16="http://schemas.microsoft.com/office/drawing/2014/main" id="{CF61AC01-06EC-C94D-B004-0B55CED0E8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4" t="17677" r="7267" b="16039"/>
          <a:stretch/>
        </p:blipFill>
        <p:spPr>
          <a:xfrm>
            <a:off x="10078899" y="3340156"/>
            <a:ext cx="1272209" cy="1220631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EB7585A5-F839-A540-A466-F8CFEF74FF89}"/>
              </a:ext>
            </a:extLst>
          </p:cNvPr>
          <p:cNvSpPr txBox="1"/>
          <p:nvPr/>
        </p:nvSpPr>
        <p:spPr>
          <a:xfrm>
            <a:off x="8153400" y="4580869"/>
            <a:ext cx="402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Reconstruction may not be perfect</a:t>
            </a:r>
            <a:br>
              <a:rPr lang="en-US" sz="2000" dirty="0"/>
            </a:br>
            <a:r>
              <a:rPr lang="en-US" sz="2000" dirty="0"/>
              <a:t>because of ”information bottleneck”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509EFF7-A186-2A44-800E-BF277AEC0664}"/>
              </a:ext>
            </a:extLst>
          </p:cNvPr>
          <p:cNvSpPr txBox="1"/>
          <p:nvPr/>
        </p:nvSpPr>
        <p:spPr>
          <a:xfrm>
            <a:off x="4863161" y="4457792"/>
            <a:ext cx="2431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Compressed information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4F7F01B8-CE4E-0A48-B12A-DE708366B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45" y="1187069"/>
            <a:ext cx="5965293" cy="46291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0305F70-2133-014B-9F11-929D5973C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1743" y="2561983"/>
            <a:ext cx="343410" cy="38503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D3C3029-26EB-D44E-ADD7-10A94D6551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1657" y="2655967"/>
            <a:ext cx="306637" cy="24531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02B1AEC-DDA8-5B42-B9FE-0EE8B6727511}"/>
              </a:ext>
            </a:extLst>
          </p:cNvPr>
          <p:cNvSpPr txBox="1"/>
          <p:nvPr/>
        </p:nvSpPr>
        <p:spPr>
          <a:xfrm>
            <a:off x="4141247" y="5475970"/>
            <a:ext cx="4038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What do you think would</a:t>
            </a:r>
            <a:br>
              <a:rPr lang="en-US" sz="2400" b="1" i="1" dirty="0">
                <a:solidFill>
                  <a:srgbClr val="FF0000"/>
                </a:solidFill>
              </a:rPr>
            </a:br>
            <a:r>
              <a:rPr lang="en-US" sz="2400" b="1" i="1" dirty="0">
                <a:solidFill>
                  <a:srgbClr val="FF0000"/>
                </a:solidFill>
              </a:rPr>
              <a:t>the AE learn to encode in Z?</a:t>
            </a:r>
          </a:p>
        </p:txBody>
      </p:sp>
    </p:spTree>
    <p:extLst>
      <p:ext uri="{BB962C8B-B14F-4D97-AF65-F5344CB8AC3E}">
        <p14:creationId xmlns:p14="http://schemas.microsoft.com/office/powerpoint/2010/main" val="2316993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4"/>
            <a:ext cx="1101022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Compression forces encoding the most prominent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38</a:t>
            </a:fld>
            <a:endParaRPr lang="en-US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04C39D64-12F9-E74F-AC9F-FE84DA23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80" y="2995848"/>
            <a:ext cx="306636" cy="306636"/>
          </a:xfrm>
          <a:prstGeom prst="rect">
            <a:avLst/>
          </a:prstGeom>
        </p:spPr>
      </p:pic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8B849A8-A5BF-DE44-8268-66BBAA2635D1}"/>
              </a:ext>
            </a:extLst>
          </p:cNvPr>
          <p:cNvGrpSpPr/>
          <p:nvPr/>
        </p:nvGrpSpPr>
        <p:grpSpPr>
          <a:xfrm>
            <a:off x="4257536" y="2742677"/>
            <a:ext cx="293077" cy="2028085"/>
            <a:chOff x="2602525" y="2883877"/>
            <a:chExt cx="293077" cy="2028085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CF67F86-27EC-4945-BDC3-C14F47FA2030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31CA4A0-0722-F048-A4F2-B57BEA362E60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3268EAA-AA43-3F47-B512-98CB1FE0FD5D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A8473-32B6-D947-A346-B642505BB0C8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6EBE52F-3338-264A-8413-96EFC1E1096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184C491-78F2-1544-92A8-68C1E223CFAC}"/>
              </a:ext>
            </a:extLst>
          </p:cNvPr>
          <p:cNvGrpSpPr/>
          <p:nvPr/>
        </p:nvGrpSpPr>
        <p:grpSpPr>
          <a:xfrm>
            <a:off x="5041308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67EB8D6-5C49-C94B-84AA-6E8BDBB90B4D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B3B700-4F11-AC4F-8C9B-709B08E86A24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36A9D9C-3ADE-494B-838A-A6F9EA9C204D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4DC649-304F-384C-92E9-6025EB4B6FBA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85F35C-C33F-0F43-A5BB-2573C80A0EC2}"/>
              </a:ext>
            </a:extLst>
          </p:cNvPr>
          <p:cNvGrpSpPr/>
          <p:nvPr/>
        </p:nvGrpSpPr>
        <p:grpSpPr>
          <a:xfrm>
            <a:off x="4550613" y="2889216"/>
            <a:ext cx="490695" cy="1735008"/>
            <a:chOff x="4550613" y="2889216"/>
            <a:chExt cx="490695" cy="1735008"/>
          </a:xfrm>
        </p:grpSpPr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DB356C46-E319-0D41-87E4-30AEC2E24F30}"/>
                </a:ext>
              </a:extLst>
            </p:cNvPr>
            <p:cNvCxnSpPr>
              <a:stCxn id="289" idx="6"/>
              <a:endCxn id="295" idx="2"/>
            </p:cNvCxnSpPr>
            <p:nvPr/>
          </p:nvCxnSpPr>
          <p:spPr>
            <a:xfrm>
              <a:off x="4550613" y="2889216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7E61C3D6-D67B-B74E-834E-1D405429BFB4}"/>
                </a:ext>
              </a:extLst>
            </p:cNvPr>
            <p:cNvCxnSpPr>
              <a:cxnSpLocks/>
              <a:stCxn id="289" idx="6"/>
              <a:endCxn id="296" idx="2"/>
            </p:cNvCxnSpPr>
            <p:nvPr/>
          </p:nvCxnSpPr>
          <p:spPr>
            <a:xfrm>
              <a:off x="4550613" y="2889216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185C9584-A80C-2743-9B94-521CB662DA4B}"/>
                </a:ext>
              </a:extLst>
            </p:cNvPr>
            <p:cNvCxnSpPr>
              <a:cxnSpLocks/>
              <a:stCxn id="289" idx="6"/>
              <a:endCxn id="297" idx="2"/>
            </p:cNvCxnSpPr>
            <p:nvPr/>
          </p:nvCxnSpPr>
          <p:spPr>
            <a:xfrm>
              <a:off x="4550613" y="2889216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990C67-6F49-FC47-8A13-5B679F1F1773}"/>
                </a:ext>
              </a:extLst>
            </p:cNvPr>
            <p:cNvCxnSpPr>
              <a:cxnSpLocks/>
              <a:stCxn id="289" idx="6"/>
              <a:endCxn id="298" idx="2"/>
            </p:cNvCxnSpPr>
            <p:nvPr/>
          </p:nvCxnSpPr>
          <p:spPr>
            <a:xfrm>
              <a:off x="4550613" y="2889216"/>
              <a:ext cx="490695" cy="156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AFA94279-2F78-3A4B-A9AD-CE0A31FCC093}"/>
                </a:ext>
              </a:extLst>
            </p:cNvPr>
            <p:cNvCxnSpPr>
              <a:cxnSpLocks/>
              <a:stCxn id="290" idx="6"/>
              <a:endCxn id="298" idx="2"/>
            </p:cNvCxnSpPr>
            <p:nvPr/>
          </p:nvCxnSpPr>
          <p:spPr>
            <a:xfrm>
              <a:off x="4550613" y="3322968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70FC4CA-3EFE-E34D-8137-11ACD4687A95}"/>
                </a:ext>
              </a:extLst>
            </p:cNvPr>
            <p:cNvCxnSpPr>
              <a:cxnSpLocks/>
              <a:stCxn id="290" idx="6"/>
              <a:endCxn id="297" idx="2"/>
            </p:cNvCxnSpPr>
            <p:nvPr/>
          </p:nvCxnSpPr>
          <p:spPr>
            <a:xfrm>
              <a:off x="4550613" y="3322968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56152C5E-CE19-0D47-A90E-865ACBB86EA7}"/>
                </a:ext>
              </a:extLst>
            </p:cNvPr>
            <p:cNvCxnSpPr>
              <a:cxnSpLocks/>
              <a:stCxn id="290" idx="6"/>
              <a:endCxn id="296" idx="2"/>
            </p:cNvCxnSpPr>
            <p:nvPr/>
          </p:nvCxnSpPr>
          <p:spPr>
            <a:xfrm>
              <a:off x="4550613" y="3322968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9BD935F9-07D2-1A48-878A-F65C10CE3B39}"/>
                </a:ext>
              </a:extLst>
            </p:cNvPr>
            <p:cNvCxnSpPr>
              <a:cxnSpLocks/>
              <a:stCxn id="290" idx="6"/>
              <a:endCxn id="295" idx="2"/>
            </p:cNvCxnSpPr>
            <p:nvPr/>
          </p:nvCxnSpPr>
          <p:spPr>
            <a:xfrm flipV="1">
              <a:off x="4550613" y="3151700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13D7CFEA-61E6-F44F-B295-F86E4A4A0C70}"/>
                </a:ext>
              </a:extLst>
            </p:cNvPr>
            <p:cNvCxnSpPr>
              <a:cxnSpLocks/>
              <a:stCxn id="291" idx="6"/>
              <a:endCxn id="295" idx="2"/>
            </p:cNvCxnSpPr>
            <p:nvPr/>
          </p:nvCxnSpPr>
          <p:spPr>
            <a:xfrm flipV="1">
              <a:off x="4550613" y="3151700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621E6D10-5FFF-2D49-AEBA-31B15ED9BC18}"/>
                </a:ext>
              </a:extLst>
            </p:cNvPr>
            <p:cNvCxnSpPr>
              <a:cxnSpLocks/>
              <a:stCxn id="291" idx="6"/>
              <a:endCxn id="296" idx="2"/>
            </p:cNvCxnSpPr>
            <p:nvPr/>
          </p:nvCxnSpPr>
          <p:spPr>
            <a:xfrm flipV="1">
              <a:off x="4550613" y="3585452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B887C1B4-FA81-CC49-97FC-E3A4DF43F950}"/>
                </a:ext>
              </a:extLst>
            </p:cNvPr>
            <p:cNvCxnSpPr>
              <a:cxnSpLocks/>
              <a:stCxn id="291" idx="6"/>
              <a:endCxn id="297" idx="2"/>
            </p:cNvCxnSpPr>
            <p:nvPr/>
          </p:nvCxnSpPr>
          <p:spPr>
            <a:xfrm>
              <a:off x="4550613" y="3756720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161FC781-8BF9-1F4A-BEB5-8E3A62D68FAF}"/>
                </a:ext>
              </a:extLst>
            </p:cNvPr>
            <p:cNvCxnSpPr>
              <a:cxnSpLocks/>
              <a:stCxn id="291" idx="6"/>
              <a:endCxn id="298" idx="2"/>
            </p:cNvCxnSpPr>
            <p:nvPr/>
          </p:nvCxnSpPr>
          <p:spPr>
            <a:xfrm>
              <a:off x="4550613" y="3756720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60FF6BFD-6535-9D4D-A9FC-0CD7000B96BA}"/>
                </a:ext>
              </a:extLst>
            </p:cNvPr>
            <p:cNvCxnSpPr>
              <a:cxnSpLocks/>
              <a:stCxn id="292" idx="6"/>
              <a:endCxn id="295" idx="2"/>
            </p:cNvCxnSpPr>
            <p:nvPr/>
          </p:nvCxnSpPr>
          <p:spPr>
            <a:xfrm flipV="1">
              <a:off x="4550613" y="3151700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3BF2D0A3-1D25-544F-8D37-CDCB99336CE3}"/>
                </a:ext>
              </a:extLst>
            </p:cNvPr>
            <p:cNvCxnSpPr>
              <a:cxnSpLocks/>
              <a:stCxn id="292" idx="6"/>
              <a:endCxn id="296" idx="2"/>
            </p:cNvCxnSpPr>
            <p:nvPr/>
          </p:nvCxnSpPr>
          <p:spPr>
            <a:xfrm flipV="1">
              <a:off x="4550613" y="3585452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B233E23C-5E47-2A47-BAF9-5F29A87E97B7}"/>
                </a:ext>
              </a:extLst>
            </p:cNvPr>
            <p:cNvCxnSpPr>
              <a:cxnSpLocks/>
              <a:stCxn id="292" idx="6"/>
              <a:endCxn id="297" idx="2"/>
            </p:cNvCxnSpPr>
            <p:nvPr/>
          </p:nvCxnSpPr>
          <p:spPr>
            <a:xfrm flipV="1">
              <a:off x="4550613" y="4019204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CB6E216A-7B20-5A40-81DA-9EF9B8F56BE9}"/>
                </a:ext>
              </a:extLst>
            </p:cNvPr>
            <p:cNvCxnSpPr>
              <a:cxnSpLocks/>
              <a:stCxn id="292" idx="6"/>
              <a:endCxn id="298" idx="2"/>
            </p:cNvCxnSpPr>
            <p:nvPr/>
          </p:nvCxnSpPr>
          <p:spPr>
            <a:xfrm>
              <a:off x="4550613" y="4190472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A2CFCCAA-E18A-BD40-982E-ECB2EDFF93C4}"/>
                </a:ext>
              </a:extLst>
            </p:cNvPr>
            <p:cNvCxnSpPr>
              <a:cxnSpLocks/>
              <a:stCxn id="293" idx="6"/>
              <a:endCxn id="298" idx="2"/>
            </p:cNvCxnSpPr>
            <p:nvPr/>
          </p:nvCxnSpPr>
          <p:spPr>
            <a:xfrm flipV="1">
              <a:off x="4550613" y="4452956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D7D9FDE7-AE77-B249-9A7B-38C9BC212252}"/>
                </a:ext>
              </a:extLst>
            </p:cNvPr>
            <p:cNvCxnSpPr>
              <a:cxnSpLocks/>
              <a:stCxn id="293" idx="6"/>
              <a:endCxn id="297" idx="2"/>
            </p:cNvCxnSpPr>
            <p:nvPr/>
          </p:nvCxnSpPr>
          <p:spPr>
            <a:xfrm flipV="1">
              <a:off x="4550613" y="4019204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12ADCC63-F1CD-6440-A276-E09C75E498DA}"/>
                </a:ext>
              </a:extLst>
            </p:cNvPr>
            <p:cNvCxnSpPr>
              <a:cxnSpLocks/>
              <a:stCxn id="293" idx="6"/>
              <a:endCxn id="296" idx="2"/>
            </p:cNvCxnSpPr>
            <p:nvPr/>
          </p:nvCxnSpPr>
          <p:spPr>
            <a:xfrm flipV="1">
              <a:off x="4550613" y="3585452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C334D3D-9719-544C-A835-C06F42548C5D}"/>
                </a:ext>
              </a:extLst>
            </p:cNvPr>
            <p:cNvCxnSpPr>
              <a:cxnSpLocks/>
              <a:stCxn id="293" idx="6"/>
              <a:endCxn id="295" idx="2"/>
            </p:cNvCxnSpPr>
            <p:nvPr/>
          </p:nvCxnSpPr>
          <p:spPr>
            <a:xfrm flipV="1">
              <a:off x="4550613" y="3151700"/>
              <a:ext cx="490695" cy="14725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1EE6F2B-7CB4-3F4A-A987-7BD34EF73966}"/>
              </a:ext>
            </a:extLst>
          </p:cNvPr>
          <p:cNvGrpSpPr/>
          <p:nvPr/>
        </p:nvGrpSpPr>
        <p:grpSpPr>
          <a:xfrm>
            <a:off x="5848771" y="3446165"/>
            <a:ext cx="293077" cy="726829"/>
            <a:chOff x="3386297" y="3318855"/>
            <a:chExt cx="293077" cy="72682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FD24EE9-467E-614B-A2FB-E01DD31E5EB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E0E2E430-7125-4B4B-8244-42EBBDE043BB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AD9CA14-BBA8-2A4F-8CC5-DFD2ADB940C7}"/>
              </a:ext>
            </a:extLst>
          </p:cNvPr>
          <p:cNvGrpSpPr/>
          <p:nvPr/>
        </p:nvGrpSpPr>
        <p:grpSpPr>
          <a:xfrm>
            <a:off x="5334385" y="3151700"/>
            <a:ext cx="514386" cy="1301256"/>
            <a:chOff x="5181985" y="2999300"/>
            <a:chExt cx="514386" cy="1301256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11EDA0E5-31E1-894A-8C6E-5960B78BDDC6}"/>
                </a:ext>
              </a:extLst>
            </p:cNvPr>
            <p:cNvCxnSpPr>
              <a:cxnSpLocks/>
              <a:stCxn id="295" idx="6"/>
              <a:endCxn id="321" idx="2"/>
            </p:cNvCxnSpPr>
            <p:nvPr/>
          </p:nvCxnSpPr>
          <p:spPr>
            <a:xfrm>
              <a:off x="5181985" y="2999300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F2863F0-97D3-FE44-8D70-55F2124164E5}"/>
                </a:ext>
              </a:extLst>
            </p:cNvPr>
            <p:cNvCxnSpPr>
              <a:cxnSpLocks/>
              <a:stCxn id="295" idx="6"/>
              <a:endCxn id="322" idx="2"/>
            </p:cNvCxnSpPr>
            <p:nvPr/>
          </p:nvCxnSpPr>
          <p:spPr>
            <a:xfrm>
              <a:off x="5181985" y="2999300"/>
              <a:ext cx="514386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F1074AC-3DB3-AF4C-9C6B-5BA4B05029A8}"/>
                </a:ext>
              </a:extLst>
            </p:cNvPr>
            <p:cNvCxnSpPr>
              <a:cxnSpLocks/>
              <a:stCxn id="296" idx="6"/>
              <a:endCxn id="322" idx="2"/>
            </p:cNvCxnSpPr>
            <p:nvPr/>
          </p:nvCxnSpPr>
          <p:spPr>
            <a:xfrm>
              <a:off x="5181985" y="3433052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E5DA161-8639-B740-A15B-A9DB6B40C2F7}"/>
                </a:ext>
              </a:extLst>
            </p:cNvPr>
            <p:cNvCxnSpPr>
              <a:cxnSpLocks/>
              <a:stCxn id="296" idx="6"/>
              <a:endCxn id="321" idx="2"/>
            </p:cNvCxnSpPr>
            <p:nvPr/>
          </p:nvCxnSpPr>
          <p:spPr>
            <a:xfrm>
              <a:off x="5181985" y="3433052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366011F-C642-C046-B3CD-1C2DC1C1A789}"/>
                </a:ext>
              </a:extLst>
            </p:cNvPr>
            <p:cNvCxnSpPr>
              <a:cxnSpLocks/>
              <a:stCxn id="297" idx="6"/>
              <a:endCxn id="321" idx="2"/>
            </p:cNvCxnSpPr>
            <p:nvPr/>
          </p:nvCxnSpPr>
          <p:spPr>
            <a:xfrm flipV="1">
              <a:off x="5181985" y="3440304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9C43D54E-504A-F844-84E0-7D260F68DBC2}"/>
                </a:ext>
              </a:extLst>
            </p:cNvPr>
            <p:cNvCxnSpPr>
              <a:cxnSpLocks/>
              <a:stCxn id="297" idx="6"/>
              <a:endCxn id="322" idx="2"/>
            </p:cNvCxnSpPr>
            <p:nvPr/>
          </p:nvCxnSpPr>
          <p:spPr>
            <a:xfrm>
              <a:off x="5181985" y="3866804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3C6F742-4419-774A-A827-CF7DF9C01375}"/>
                </a:ext>
              </a:extLst>
            </p:cNvPr>
            <p:cNvCxnSpPr>
              <a:cxnSpLocks/>
              <a:stCxn id="298" idx="6"/>
              <a:endCxn id="321" idx="2"/>
            </p:cNvCxnSpPr>
            <p:nvPr/>
          </p:nvCxnSpPr>
          <p:spPr>
            <a:xfrm flipV="1">
              <a:off x="5181985" y="3440304"/>
              <a:ext cx="514386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09A89D2B-E957-8F46-9387-8D884B43071D}"/>
                </a:ext>
              </a:extLst>
            </p:cNvPr>
            <p:cNvCxnSpPr>
              <a:cxnSpLocks/>
              <a:stCxn id="298" idx="6"/>
              <a:endCxn id="322" idx="2"/>
            </p:cNvCxnSpPr>
            <p:nvPr/>
          </p:nvCxnSpPr>
          <p:spPr>
            <a:xfrm flipV="1">
              <a:off x="5181985" y="3874056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EE8A0B8-84BD-4548-8637-A0C0B57FF38E}"/>
              </a:ext>
            </a:extLst>
          </p:cNvPr>
          <p:cNvGrpSpPr/>
          <p:nvPr/>
        </p:nvGrpSpPr>
        <p:grpSpPr>
          <a:xfrm>
            <a:off x="6680149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64425EB-2C29-284D-96B4-FE1A52028911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FB1B7D-1F41-2246-BE50-0719FEC5AA8D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631FA22F-347A-8E49-910D-DB26FB49B03C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8DB221A-19A7-C949-903D-40853C5B46D5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AE4F2C3-B051-8B4F-951E-AFA194E46FC2}"/>
              </a:ext>
            </a:extLst>
          </p:cNvPr>
          <p:cNvGrpSpPr/>
          <p:nvPr/>
        </p:nvGrpSpPr>
        <p:grpSpPr>
          <a:xfrm>
            <a:off x="6973226" y="2912023"/>
            <a:ext cx="519860" cy="1735008"/>
            <a:chOff x="-595766" y="1694980"/>
            <a:chExt cx="519860" cy="1735008"/>
          </a:xfrm>
        </p:grpSpPr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BAE1C8A-77D3-034E-9A9F-AA3CD6B01CCF}"/>
                </a:ext>
              </a:extLst>
            </p:cNvPr>
            <p:cNvCxnSpPr>
              <a:cxnSpLocks/>
              <a:stCxn id="338" idx="6"/>
              <a:endCxn id="364" idx="2"/>
            </p:cNvCxnSpPr>
            <p:nvPr/>
          </p:nvCxnSpPr>
          <p:spPr>
            <a:xfrm flipV="1">
              <a:off x="-595766" y="1694980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46F61E2-89B7-9848-8372-62525928B20B}"/>
                </a:ext>
              </a:extLst>
            </p:cNvPr>
            <p:cNvCxnSpPr>
              <a:cxnSpLocks/>
              <a:stCxn id="338" idx="6"/>
              <a:endCxn id="365" idx="2"/>
            </p:cNvCxnSpPr>
            <p:nvPr/>
          </p:nvCxnSpPr>
          <p:spPr>
            <a:xfrm>
              <a:off x="-595766" y="1934657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FE49CFC-32C0-984C-9C15-9A8F123F3D29}"/>
                </a:ext>
              </a:extLst>
            </p:cNvPr>
            <p:cNvCxnSpPr>
              <a:cxnSpLocks/>
              <a:stCxn id="338" idx="6"/>
              <a:endCxn id="366" idx="2"/>
            </p:cNvCxnSpPr>
            <p:nvPr/>
          </p:nvCxnSpPr>
          <p:spPr>
            <a:xfrm>
              <a:off x="-595766" y="1934657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23BF2888-B6DA-1947-96F4-B6654BC78682}"/>
                </a:ext>
              </a:extLst>
            </p:cNvPr>
            <p:cNvCxnSpPr>
              <a:cxnSpLocks/>
              <a:stCxn id="338" idx="6"/>
              <a:endCxn id="367" idx="2"/>
            </p:cNvCxnSpPr>
            <p:nvPr/>
          </p:nvCxnSpPr>
          <p:spPr>
            <a:xfrm>
              <a:off x="-595766" y="1934657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6EC1258C-7905-3B48-AAFF-08C623EDE367}"/>
                </a:ext>
              </a:extLst>
            </p:cNvPr>
            <p:cNvCxnSpPr>
              <a:cxnSpLocks/>
              <a:stCxn id="338" idx="6"/>
              <a:endCxn id="368" idx="2"/>
            </p:cNvCxnSpPr>
            <p:nvPr/>
          </p:nvCxnSpPr>
          <p:spPr>
            <a:xfrm>
              <a:off x="-595766" y="1934657"/>
              <a:ext cx="519860" cy="14953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5663A08-C9AC-D24D-9038-2EDD126FC9E9}"/>
                </a:ext>
              </a:extLst>
            </p:cNvPr>
            <p:cNvCxnSpPr>
              <a:cxnSpLocks/>
              <a:stCxn id="339" idx="6"/>
              <a:endCxn id="368" idx="2"/>
            </p:cNvCxnSpPr>
            <p:nvPr/>
          </p:nvCxnSpPr>
          <p:spPr>
            <a:xfrm>
              <a:off x="-595766" y="2368409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6D16F0D1-BBF4-8340-B77F-688B6AFA6828}"/>
                </a:ext>
              </a:extLst>
            </p:cNvPr>
            <p:cNvCxnSpPr>
              <a:cxnSpLocks/>
              <a:stCxn id="339" idx="6"/>
              <a:endCxn id="367" idx="2"/>
            </p:cNvCxnSpPr>
            <p:nvPr/>
          </p:nvCxnSpPr>
          <p:spPr>
            <a:xfrm>
              <a:off x="-595766" y="2368409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A1E43DDA-1608-5844-A313-B5BA9A753C55}"/>
                </a:ext>
              </a:extLst>
            </p:cNvPr>
            <p:cNvCxnSpPr>
              <a:cxnSpLocks/>
              <a:stCxn id="339" idx="6"/>
              <a:endCxn id="366" idx="2"/>
            </p:cNvCxnSpPr>
            <p:nvPr/>
          </p:nvCxnSpPr>
          <p:spPr>
            <a:xfrm>
              <a:off x="-595766" y="2368409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FC41F2EC-6238-F248-B2DA-56416B029BF5}"/>
                </a:ext>
              </a:extLst>
            </p:cNvPr>
            <p:cNvCxnSpPr>
              <a:cxnSpLocks/>
              <a:stCxn id="339" idx="6"/>
              <a:endCxn id="365" idx="2"/>
            </p:cNvCxnSpPr>
            <p:nvPr/>
          </p:nvCxnSpPr>
          <p:spPr>
            <a:xfrm flipV="1">
              <a:off x="-595766" y="2128732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24F51A4B-02FA-FE43-97E3-44CD1168C258}"/>
                </a:ext>
              </a:extLst>
            </p:cNvPr>
            <p:cNvCxnSpPr>
              <a:cxnSpLocks/>
              <a:stCxn id="339" idx="6"/>
              <a:endCxn id="364" idx="2"/>
            </p:cNvCxnSpPr>
            <p:nvPr/>
          </p:nvCxnSpPr>
          <p:spPr>
            <a:xfrm flipV="1">
              <a:off x="-595766" y="1694980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43EE5A34-EB3E-CA4D-A82D-F138C0EE5E0E}"/>
                </a:ext>
              </a:extLst>
            </p:cNvPr>
            <p:cNvCxnSpPr>
              <a:cxnSpLocks/>
              <a:stCxn id="340" idx="6"/>
              <a:endCxn id="364" idx="2"/>
            </p:cNvCxnSpPr>
            <p:nvPr/>
          </p:nvCxnSpPr>
          <p:spPr>
            <a:xfrm flipV="1">
              <a:off x="-595766" y="1694980"/>
              <a:ext cx="519860" cy="11071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98E504D-6D3A-4D4C-9569-5BAC6034F176}"/>
                </a:ext>
              </a:extLst>
            </p:cNvPr>
            <p:cNvCxnSpPr>
              <a:cxnSpLocks/>
              <a:stCxn id="340" idx="6"/>
              <a:endCxn id="365" idx="2"/>
            </p:cNvCxnSpPr>
            <p:nvPr/>
          </p:nvCxnSpPr>
          <p:spPr>
            <a:xfrm flipV="1">
              <a:off x="-595766" y="2128732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510EFE2C-7DD7-1542-A5BA-45BF1292631C}"/>
                </a:ext>
              </a:extLst>
            </p:cNvPr>
            <p:cNvCxnSpPr>
              <a:cxnSpLocks/>
              <a:stCxn id="340" idx="6"/>
              <a:endCxn id="366" idx="2"/>
            </p:cNvCxnSpPr>
            <p:nvPr/>
          </p:nvCxnSpPr>
          <p:spPr>
            <a:xfrm flipV="1">
              <a:off x="-595766" y="2562484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38A97A7-74FE-9442-BF0D-A2E6F8FA5477}"/>
                </a:ext>
              </a:extLst>
            </p:cNvPr>
            <p:cNvCxnSpPr>
              <a:cxnSpLocks/>
              <a:stCxn id="340" idx="6"/>
              <a:endCxn id="367" idx="2"/>
            </p:cNvCxnSpPr>
            <p:nvPr/>
          </p:nvCxnSpPr>
          <p:spPr>
            <a:xfrm>
              <a:off x="-595766" y="2802161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BF80E072-BD79-5F4C-AC5A-686047E2F4CE}"/>
                </a:ext>
              </a:extLst>
            </p:cNvPr>
            <p:cNvCxnSpPr>
              <a:cxnSpLocks/>
              <a:stCxn id="340" idx="6"/>
              <a:endCxn id="368" idx="2"/>
            </p:cNvCxnSpPr>
            <p:nvPr/>
          </p:nvCxnSpPr>
          <p:spPr>
            <a:xfrm>
              <a:off x="-595766" y="2802161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5E95EDE1-73F8-2647-ABED-07182BE66F05}"/>
                </a:ext>
              </a:extLst>
            </p:cNvPr>
            <p:cNvCxnSpPr>
              <a:cxnSpLocks/>
              <a:stCxn id="341" idx="6"/>
              <a:endCxn id="366" idx="2"/>
            </p:cNvCxnSpPr>
            <p:nvPr/>
          </p:nvCxnSpPr>
          <p:spPr>
            <a:xfrm flipV="1">
              <a:off x="-595766" y="2562484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34860BD2-0DC0-764E-AA2B-61BD672F1C44}"/>
                </a:ext>
              </a:extLst>
            </p:cNvPr>
            <p:cNvCxnSpPr>
              <a:cxnSpLocks/>
              <a:stCxn id="341" idx="6"/>
              <a:endCxn id="367" idx="2"/>
            </p:cNvCxnSpPr>
            <p:nvPr/>
          </p:nvCxnSpPr>
          <p:spPr>
            <a:xfrm flipV="1">
              <a:off x="-595766" y="2996236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847F625B-B7BB-4241-B97E-09000D5E938D}"/>
                </a:ext>
              </a:extLst>
            </p:cNvPr>
            <p:cNvCxnSpPr>
              <a:cxnSpLocks/>
              <a:stCxn id="341" idx="6"/>
              <a:endCxn id="368" idx="2"/>
            </p:cNvCxnSpPr>
            <p:nvPr/>
          </p:nvCxnSpPr>
          <p:spPr>
            <a:xfrm>
              <a:off x="-595766" y="3235913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456955C-F091-0D4C-9252-8BE308A922D4}"/>
              </a:ext>
            </a:extLst>
          </p:cNvPr>
          <p:cNvGrpSpPr/>
          <p:nvPr/>
        </p:nvGrpSpPr>
        <p:grpSpPr>
          <a:xfrm>
            <a:off x="7493086" y="2765484"/>
            <a:ext cx="293077" cy="2028085"/>
            <a:chOff x="2602525" y="2883877"/>
            <a:chExt cx="293077" cy="2028085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C6F146B-47E5-6843-843A-F796620DE94A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7CCDECB-30D9-8545-855D-2F961C7665ED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F6E8FE4-CAB9-1B48-ABC9-E68F90A9E051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9C83D7A-2F01-5D47-9025-561103CCCEB6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5CC98EB-0121-1C49-ACC2-2738ACA2E5C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AE28898C-B49B-0640-9FA0-EDF33E224CC8}"/>
              </a:ext>
            </a:extLst>
          </p:cNvPr>
          <p:cNvCxnSpPr>
            <a:cxnSpLocks/>
            <a:stCxn id="322" idx="6"/>
            <a:endCxn id="338" idx="2"/>
          </p:cNvCxnSpPr>
          <p:nvPr/>
        </p:nvCxnSpPr>
        <p:spPr>
          <a:xfrm flipV="1">
            <a:off x="6141848" y="3151700"/>
            <a:ext cx="538301" cy="87475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145E91C8-CEAE-5D4F-A29E-AF314B4C4885}"/>
              </a:ext>
            </a:extLst>
          </p:cNvPr>
          <p:cNvCxnSpPr>
            <a:cxnSpLocks/>
            <a:stCxn id="322" idx="6"/>
            <a:endCxn id="339" idx="2"/>
          </p:cNvCxnSpPr>
          <p:nvPr/>
        </p:nvCxnSpPr>
        <p:spPr>
          <a:xfrm flipV="1">
            <a:off x="6141848" y="3585452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E4AC9FC2-ED8A-974C-BBB0-6B7CEBA5A53A}"/>
              </a:ext>
            </a:extLst>
          </p:cNvPr>
          <p:cNvCxnSpPr>
            <a:cxnSpLocks/>
            <a:stCxn id="322" idx="6"/>
            <a:endCxn id="340" idx="2"/>
          </p:cNvCxnSpPr>
          <p:nvPr/>
        </p:nvCxnSpPr>
        <p:spPr>
          <a:xfrm flipV="1">
            <a:off x="6141848" y="4019204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CC860827-F636-E643-ACF7-55A055103F41}"/>
              </a:ext>
            </a:extLst>
          </p:cNvPr>
          <p:cNvCxnSpPr>
            <a:cxnSpLocks/>
            <a:stCxn id="322" idx="6"/>
            <a:endCxn id="341" idx="2"/>
          </p:cNvCxnSpPr>
          <p:nvPr/>
        </p:nvCxnSpPr>
        <p:spPr>
          <a:xfrm>
            <a:off x="6141848" y="4026456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2F4336F7-F7B2-BC4F-91AE-8E067742ACA8}"/>
              </a:ext>
            </a:extLst>
          </p:cNvPr>
          <p:cNvCxnSpPr>
            <a:cxnSpLocks/>
            <a:stCxn id="321" idx="6"/>
            <a:endCxn id="338" idx="2"/>
          </p:cNvCxnSpPr>
          <p:nvPr/>
        </p:nvCxnSpPr>
        <p:spPr>
          <a:xfrm flipV="1">
            <a:off x="6141848" y="3151700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D0CEAF96-7992-2B43-BDF4-3862438B4645}"/>
              </a:ext>
            </a:extLst>
          </p:cNvPr>
          <p:cNvCxnSpPr>
            <a:cxnSpLocks/>
            <a:stCxn id="321" idx="6"/>
            <a:endCxn id="339" idx="2"/>
          </p:cNvCxnSpPr>
          <p:nvPr/>
        </p:nvCxnSpPr>
        <p:spPr>
          <a:xfrm flipV="1">
            <a:off x="6141848" y="3585452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BF154F9A-E457-A548-9D98-599FA35BEBED}"/>
              </a:ext>
            </a:extLst>
          </p:cNvPr>
          <p:cNvCxnSpPr>
            <a:cxnSpLocks/>
            <a:stCxn id="321" idx="6"/>
            <a:endCxn id="340" idx="2"/>
          </p:cNvCxnSpPr>
          <p:nvPr/>
        </p:nvCxnSpPr>
        <p:spPr>
          <a:xfrm>
            <a:off x="6141848" y="3592704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FC380533-16FA-A54E-BDB4-96257F3BC479}"/>
              </a:ext>
            </a:extLst>
          </p:cNvPr>
          <p:cNvCxnSpPr>
            <a:cxnSpLocks/>
            <a:stCxn id="321" idx="6"/>
            <a:endCxn id="341" idx="2"/>
          </p:cNvCxnSpPr>
          <p:nvPr/>
        </p:nvCxnSpPr>
        <p:spPr>
          <a:xfrm>
            <a:off x="6141848" y="3592704"/>
            <a:ext cx="538301" cy="860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Rectangle 387">
            <a:extLst>
              <a:ext uri="{FF2B5EF4-FFF2-40B4-BE49-F238E27FC236}">
                <a16:creationId xmlns:a16="http://schemas.microsoft.com/office/drawing/2014/main" id="{3D1B6E6F-DDDE-274C-91B5-EDE8EDB3A320}"/>
              </a:ext>
            </a:extLst>
          </p:cNvPr>
          <p:cNvSpPr/>
          <p:nvPr/>
        </p:nvSpPr>
        <p:spPr>
          <a:xfrm>
            <a:off x="5586413" y="2875703"/>
            <a:ext cx="814387" cy="15637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A097E-9026-8649-A609-868A1959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CCE9F97-B188-E940-811A-930B7FB8193F}"/>
              </a:ext>
            </a:extLst>
          </p:cNvPr>
          <p:cNvGrpSpPr/>
          <p:nvPr/>
        </p:nvGrpSpPr>
        <p:grpSpPr>
          <a:xfrm>
            <a:off x="2182550" y="3342195"/>
            <a:ext cx="1141453" cy="880079"/>
            <a:chOff x="2988475" y="3333200"/>
            <a:chExt cx="1141453" cy="880079"/>
          </a:xfrm>
        </p:grpSpPr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8401F9EE-A8D2-474A-9B7E-CDB3CFB2214A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DA22AD2-0142-F644-B81B-0DD0195EC566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27BE7D6-8E77-8748-A084-5BDCBC66AB7D}"/>
              </a:ext>
            </a:extLst>
          </p:cNvPr>
          <p:cNvGrpSpPr/>
          <p:nvPr/>
        </p:nvGrpSpPr>
        <p:grpSpPr>
          <a:xfrm>
            <a:off x="603828" y="2845412"/>
            <a:ext cx="1430803" cy="461665"/>
            <a:chOff x="1409753" y="2642211"/>
            <a:chExt cx="1430803" cy="46166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13A4DBF-BCCE-2345-BA65-4E5F1D34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1439" y="2717068"/>
              <a:ext cx="329117" cy="294473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1E0F21A-0F1B-E249-A9DE-3C1DFC7E48E0}"/>
                </a:ext>
              </a:extLst>
            </p:cNvPr>
            <p:cNvSpPr txBox="1"/>
            <p:nvPr/>
          </p:nvSpPr>
          <p:spPr>
            <a:xfrm>
              <a:off x="1409753" y="2642211"/>
              <a:ext cx="1178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</a:t>
              </a:r>
            </a:p>
          </p:txBody>
        </p:sp>
      </p:grpSp>
      <p:pic>
        <p:nvPicPr>
          <p:cNvPr id="109" name="Picture 10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AD0C29-509A-E240-B3F6-A33B65AF74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96" t="16560" r="7800" b="16171"/>
          <a:stretch/>
        </p:blipFill>
        <p:spPr>
          <a:xfrm>
            <a:off x="815631" y="3339105"/>
            <a:ext cx="1238458" cy="122168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9E39858-57B6-B14A-BC3C-E880FC061202}"/>
              </a:ext>
            </a:extLst>
          </p:cNvPr>
          <p:cNvGrpSpPr/>
          <p:nvPr/>
        </p:nvGrpSpPr>
        <p:grpSpPr>
          <a:xfrm>
            <a:off x="10026134" y="2655876"/>
            <a:ext cx="1466203" cy="576039"/>
            <a:chOff x="9126780" y="2675545"/>
            <a:chExt cx="1466203" cy="576039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67318802-F708-5248-A00F-CDA78746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7876" y="2675545"/>
              <a:ext cx="345107" cy="472252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26F40B2-223E-D842-80BB-E89193D748FA}"/>
                </a:ext>
              </a:extLst>
            </p:cNvPr>
            <p:cNvSpPr txBox="1"/>
            <p:nvPr/>
          </p:nvSpPr>
          <p:spPr>
            <a:xfrm>
              <a:off x="9126780" y="2789919"/>
              <a:ext cx="1033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Recon.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E4D00D5-AAF2-074D-BA89-E67A7B21CA10}"/>
              </a:ext>
            </a:extLst>
          </p:cNvPr>
          <p:cNvGrpSpPr/>
          <p:nvPr/>
        </p:nvGrpSpPr>
        <p:grpSpPr>
          <a:xfrm>
            <a:off x="8607287" y="3363713"/>
            <a:ext cx="1367001" cy="837215"/>
            <a:chOff x="2859884" y="3376064"/>
            <a:chExt cx="1367001" cy="837215"/>
          </a:xfrm>
        </p:grpSpPr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39B2CEC3-7BD4-644B-84B9-6CF97D6D7531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D671C5-9B07-6144-9824-767A2993EA0D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pic>
        <p:nvPicPr>
          <p:cNvPr id="116" name="Picture 115" descr="A picture containing chart&#10;&#10;Description automatically generated">
            <a:extLst>
              <a:ext uri="{FF2B5EF4-FFF2-40B4-BE49-F238E27FC236}">
                <a16:creationId xmlns:a16="http://schemas.microsoft.com/office/drawing/2014/main" id="{CF61AC01-06EC-C94D-B004-0B55CED0E8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4" t="17677" r="7267" b="16039"/>
          <a:stretch/>
        </p:blipFill>
        <p:spPr>
          <a:xfrm>
            <a:off x="10078899" y="3340156"/>
            <a:ext cx="1272209" cy="1220631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EB7585A5-F839-A540-A466-F8CFEF74FF89}"/>
              </a:ext>
            </a:extLst>
          </p:cNvPr>
          <p:cNvSpPr txBox="1"/>
          <p:nvPr/>
        </p:nvSpPr>
        <p:spPr>
          <a:xfrm>
            <a:off x="8640757" y="4580869"/>
            <a:ext cx="353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Details may be lost (e.g. glasses)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509EFF7-A186-2A44-800E-BF277AEC0664}"/>
              </a:ext>
            </a:extLst>
          </p:cNvPr>
          <p:cNvSpPr txBox="1"/>
          <p:nvPr/>
        </p:nvSpPr>
        <p:spPr>
          <a:xfrm>
            <a:off x="4863161" y="4457792"/>
            <a:ext cx="2431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Compressed information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4F7F01B8-CE4E-0A48-B12A-DE708366B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45" y="1187069"/>
            <a:ext cx="5965293" cy="46291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0305F70-2133-014B-9F11-929D5973C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1743" y="2561983"/>
            <a:ext cx="343410" cy="38503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D3C3029-26EB-D44E-ADD7-10A94D6551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1657" y="2655967"/>
            <a:ext cx="306637" cy="24531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33AD1984-A2C9-524D-8077-DA988B7B092A}"/>
              </a:ext>
            </a:extLst>
          </p:cNvPr>
          <p:cNvSpPr txBox="1"/>
          <p:nvPr/>
        </p:nvSpPr>
        <p:spPr>
          <a:xfrm>
            <a:off x="99391" y="5257311"/>
            <a:ext cx="11462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Reconstruction loss </a:t>
            </a:r>
            <a:r>
              <a:rPr lang="en-US" sz="2000" b="1" dirty="0"/>
              <a:t>penalizes wrong pixel intensities</a:t>
            </a:r>
            <a:r>
              <a:rPr lang="en-US" sz="2000" i="1" dirty="0"/>
              <a:t>. </a:t>
            </a:r>
            <a:r>
              <a:rPr lang="en-US" sz="2000" dirty="0"/>
              <a:t>Therefore:</a:t>
            </a:r>
          </a:p>
          <a:p>
            <a:pPr algn="ctr"/>
            <a:r>
              <a:rPr lang="en-US" sz="2000" dirty="0"/>
              <a:t>Encoder usually learns to encode features that </a:t>
            </a:r>
            <a:r>
              <a:rPr lang="en-US" sz="2000" b="1" dirty="0"/>
              <a:t>explain intensities of as many pixels as possible</a:t>
            </a:r>
            <a:r>
              <a:rPr lang="en-US" sz="2000" dirty="0"/>
              <a:t>.</a:t>
            </a:r>
          </a:p>
          <a:p>
            <a:pPr algn="ctr"/>
            <a:r>
              <a:rPr lang="en-US" sz="2000" dirty="0"/>
              <a:t>Usually these are </a:t>
            </a:r>
            <a:r>
              <a:rPr lang="en-US" sz="2000" b="1" dirty="0"/>
              <a:t>“high level” </a:t>
            </a:r>
            <a:r>
              <a:rPr lang="en-US" sz="2000" dirty="0"/>
              <a:t>features, as often called in deep learning:</a:t>
            </a:r>
            <a:br>
              <a:rPr lang="en-US" sz="2000" dirty="0"/>
            </a:br>
            <a:r>
              <a:rPr lang="en-US" sz="2000" dirty="0"/>
              <a:t>E.g. here: Skin color (most pixels), location and size of eyes, mouth, nose (dark areas), type of hair, clothing…</a:t>
            </a:r>
          </a:p>
        </p:txBody>
      </p:sp>
    </p:spTree>
    <p:extLst>
      <p:ext uri="{BB962C8B-B14F-4D97-AF65-F5344CB8AC3E}">
        <p14:creationId xmlns:p14="http://schemas.microsoft.com/office/powerpoint/2010/main" val="34709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-638"/>
            <a:ext cx="1099354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Wider bottleneck: Better reconstruction, less compression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39</a:t>
            </a:fld>
            <a:endParaRPr lang="en-US" dirty="0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04C39D64-12F9-E74F-AC9F-FE84DA23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80" y="2752957"/>
            <a:ext cx="306636" cy="306636"/>
          </a:xfrm>
          <a:prstGeom prst="rect">
            <a:avLst/>
          </a:prstGeom>
        </p:spPr>
      </p:pic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1EE6F2B-7CB4-3F4A-A987-7BD34EF73966}"/>
              </a:ext>
            </a:extLst>
          </p:cNvPr>
          <p:cNvGrpSpPr/>
          <p:nvPr/>
        </p:nvGrpSpPr>
        <p:grpSpPr>
          <a:xfrm>
            <a:off x="5848771" y="3203274"/>
            <a:ext cx="293077" cy="726829"/>
            <a:chOff x="3386297" y="3318855"/>
            <a:chExt cx="293077" cy="72682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FD24EE9-467E-614B-A2FB-E01DD31E5EB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E0E2E430-7125-4B4B-8244-42EBBDE043BB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9" name="Right Brace 368">
            <a:extLst>
              <a:ext uri="{FF2B5EF4-FFF2-40B4-BE49-F238E27FC236}">
                <a16:creationId xmlns:a16="http://schemas.microsoft.com/office/drawing/2014/main" id="{2D9734CB-E717-334D-B7FE-94BBD593238C}"/>
              </a:ext>
            </a:extLst>
          </p:cNvPr>
          <p:cNvSpPr/>
          <p:nvPr/>
        </p:nvSpPr>
        <p:spPr>
          <a:xfrm rot="5400000">
            <a:off x="7221444" y="4421564"/>
            <a:ext cx="205672" cy="2115124"/>
          </a:xfrm>
          <a:prstGeom prst="rightBrace">
            <a:avLst>
              <a:gd name="adj1" fmla="val 7306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ight Brace 371">
            <a:extLst>
              <a:ext uri="{FF2B5EF4-FFF2-40B4-BE49-F238E27FC236}">
                <a16:creationId xmlns:a16="http://schemas.microsoft.com/office/drawing/2014/main" id="{3C75C00F-69C6-0145-9417-DDDCB8E84B77}"/>
              </a:ext>
            </a:extLst>
          </p:cNvPr>
          <p:cNvSpPr/>
          <p:nvPr/>
        </p:nvSpPr>
        <p:spPr>
          <a:xfrm rot="5400000">
            <a:off x="4833552" y="4432402"/>
            <a:ext cx="205672" cy="2115123"/>
          </a:xfrm>
          <a:prstGeom prst="rightBrace">
            <a:avLst>
              <a:gd name="adj1" fmla="val 7306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D31E351-42BE-3F44-8166-8BB0E65B4453}"/>
              </a:ext>
            </a:extLst>
          </p:cNvPr>
          <p:cNvSpPr/>
          <p:nvPr/>
        </p:nvSpPr>
        <p:spPr>
          <a:xfrm>
            <a:off x="5845284" y="4031222"/>
            <a:ext cx="293077" cy="2930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1BFAEDF-B92F-EE4C-90DB-CB27D0229623}"/>
              </a:ext>
            </a:extLst>
          </p:cNvPr>
          <p:cNvGrpSpPr/>
          <p:nvPr/>
        </p:nvGrpSpPr>
        <p:grpSpPr>
          <a:xfrm>
            <a:off x="5036579" y="2762270"/>
            <a:ext cx="297806" cy="2021389"/>
            <a:chOff x="5036579" y="2762270"/>
            <a:chExt cx="297806" cy="2021389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67EB8D6-5C49-C94B-84AA-6E8BDBB90B4D}"/>
                </a:ext>
              </a:extLst>
            </p:cNvPr>
            <p:cNvSpPr/>
            <p:nvPr/>
          </p:nvSpPr>
          <p:spPr>
            <a:xfrm>
              <a:off x="5041308" y="2762270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B3B700-4F11-AC4F-8C9B-709B08E86A24}"/>
                </a:ext>
              </a:extLst>
            </p:cNvPr>
            <p:cNvSpPr/>
            <p:nvPr/>
          </p:nvSpPr>
          <p:spPr>
            <a:xfrm>
              <a:off x="5041308" y="3196022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36A9D9C-3ADE-494B-838A-A6F9EA9C204D}"/>
                </a:ext>
              </a:extLst>
            </p:cNvPr>
            <p:cNvSpPr/>
            <p:nvPr/>
          </p:nvSpPr>
          <p:spPr>
            <a:xfrm>
              <a:off x="5041308" y="3629774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4DC649-304F-384C-92E9-6025EB4B6FBA}"/>
                </a:ext>
              </a:extLst>
            </p:cNvPr>
            <p:cNvSpPr/>
            <p:nvPr/>
          </p:nvSpPr>
          <p:spPr>
            <a:xfrm>
              <a:off x="5041308" y="4063526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11E4B19-E717-374E-A1FC-B1C21B278E04}"/>
                </a:ext>
              </a:extLst>
            </p:cNvPr>
            <p:cNvSpPr/>
            <p:nvPr/>
          </p:nvSpPr>
          <p:spPr>
            <a:xfrm>
              <a:off x="5036579" y="4490582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CC6F1D3-095D-B940-8DF0-0C3A3DA168D6}"/>
              </a:ext>
            </a:extLst>
          </p:cNvPr>
          <p:cNvGrpSpPr/>
          <p:nvPr/>
        </p:nvGrpSpPr>
        <p:grpSpPr>
          <a:xfrm>
            <a:off x="6680149" y="2762270"/>
            <a:ext cx="293077" cy="2016877"/>
            <a:chOff x="6680149" y="2762270"/>
            <a:chExt cx="293077" cy="2016877"/>
          </a:xfrm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64425EB-2C29-284D-96B4-FE1A52028911}"/>
                </a:ext>
              </a:extLst>
            </p:cNvPr>
            <p:cNvSpPr/>
            <p:nvPr/>
          </p:nvSpPr>
          <p:spPr>
            <a:xfrm>
              <a:off x="6680149" y="2762270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FB1B7D-1F41-2246-BE50-0719FEC5AA8D}"/>
                </a:ext>
              </a:extLst>
            </p:cNvPr>
            <p:cNvSpPr/>
            <p:nvPr/>
          </p:nvSpPr>
          <p:spPr>
            <a:xfrm>
              <a:off x="6680149" y="3196022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631FA22F-347A-8E49-910D-DB26FB49B03C}"/>
                </a:ext>
              </a:extLst>
            </p:cNvPr>
            <p:cNvSpPr/>
            <p:nvPr/>
          </p:nvSpPr>
          <p:spPr>
            <a:xfrm>
              <a:off x="6680149" y="3629774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8DB221A-19A7-C949-903D-40853C5B46D5}"/>
                </a:ext>
              </a:extLst>
            </p:cNvPr>
            <p:cNvSpPr/>
            <p:nvPr/>
          </p:nvSpPr>
          <p:spPr>
            <a:xfrm>
              <a:off x="6680149" y="4063526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490241C-627E-684D-87CB-AAEE4E3B69BD}"/>
                </a:ext>
              </a:extLst>
            </p:cNvPr>
            <p:cNvSpPr/>
            <p:nvPr/>
          </p:nvSpPr>
          <p:spPr>
            <a:xfrm>
              <a:off x="6680149" y="4486070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88CDE3A-4854-0340-8749-B46BEF5F10B2}"/>
              </a:ext>
            </a:extLst>
          </p:cNvPr>
          <p:cNvGrpSpPr/>
          <p:nvPr/>
        </p:nvGrpSpPr>
        <p:grpSpPr>
          <a:xfrm>
            <a:off x="6138361" y="2908809"/>
            <a:ext cx="541788" cy="1723800"/>
            <a:chOff x="6138361" y="2908809"/>
            <a:chExt cx="541788" cy="1723800"/>
          </a:xfrm>
        </p:grpSpPr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AE28898C-B49B-0640-9FA0-EDF33E224CC8}"/>
                </a:ext>
              </a:extLst>
            </p:cNvPr>
            <p:cNvCxnSpPr>
              <a:cxnSpLocks/>
              <a:stCxn id="322" idx="6"/>
              <a:endCxn id="338" idx="2"/>
            </p:cNvCxnSpPr>
            <p:nvPr/>
          </p:nvCxnSpPr>
          <p:spPr>
            <a:xfrm flipV="1">
              <a:off x="6141848" y="2908809"/>
              <a:ext cx="538301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145E91C8-CEAE-5D4F-A29E-AF314B4C4885}"/>
                </a:ext>
              </a:extLst>
            </p:cNvPr>
            <p:cNvCxnSpPr>
              <a:cxnSpLocks/>
              <a:stCxn id="322" idx="6"/>
              <a:endCxn id="339" idx="2"/>
            </p:cNvCxnSpPr>
            <p:nvPr/>
          </p:nvCxnSpPr>
          <p:spPr>
            <a:xfrm flipV="1">
              <a:off x="6141848" y="3342561"/>
              <a:ext cx="538301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E4AC9FC2-ED8A-974C-BBB0-6B7CEBA5A53A}"/>
                </a:ext>
              </a:extLst>
            </p:cNvPr>
            <p:cNvCxnSpPr>
              <a:cxnSpLocks/>
              <a:stCxn id="322" idx="6"/>
              <a:endCxn id="340" idx="2"/>
            </p:cNvCxnSpPr>
            <p:nvPr/>
          </p:nvCxnSpPr>
          <p:spPr>
            <a:xfrm flipV="1">
              <a:off x="6141848" y="3776313"/>
              <a:ext cx="538301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CC860827-F636-E643-ACF7-55A055103F41}"/>
                </a:ext>
              </a:extLst>
            </p:cNvPr>
            <p:cNvCxnSpPr>
              <a:cxnSpLocks/>
              <a:stCxn id="322" idx="6"/>
              <a:endCxn id="341" idx="2"/>
            </p:cNvCxnSpPr>
            <p:nvPr/>
          </p:nvCxnSpPr>
          <p:spPr>
            <a:xfrm>
              <a:off x="6141848" y="3783565"/>
              <a:ext cx="538301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2F4336F7-F7B2-BC4F-91AE-8E067742ACA8}"/>
                </a:ext>
              </a:extLst>
            </p:cNvPr>
            <p:cNvCxnSpPr>
              <a:cxnSpLocks/>
              <a:stCxn id="321" idx="6"/>
              <a:endCxn id="338" idx="2"/>
            </p:cNvCxnSpPr>
            <p:nvPr/>
          </p:nvCxnSpPr>
          <p:spPr>
            <a:xfrm flipV="1">
              <a:off x="6141848" y="2908809"/>
              <a:ext cx="538301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D0CEAF96-7992-2B43-BDF4-3862438B4645}"/>
                </a:ext>
              </a:extLst>
            </p:cNvPr>
            <p:cNvCxnSpPr>
              <a:cxnSpLocks/>
              <a:stCxn id="321" idx="6"/>
              <a:endCxn id="339" idx="2"/>
            </p:cNvCxnSpPr>
            <p:nvPr/>
          </p:nvCxnSpPr>
          <p:spPr>
            <a:xfrm flipV="1">
              <a:off x="6141848" y="3342561"/>
              <a:ext cx="538301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BF154F9A-E457-A548-9D98-599FA35BEBED}"/>
                </a:ext>
              </a:extLst>
            </p:cNvPr>
            <p:cNvCxnSpPr>
              <a:cxnSpLocks/>
              <a:stCxn id="321" idx="6"/>
              <a:endCxn id="340" idx="2"/>
            </p:cNvCxnSpPr>
            <p:nvPr/>
          </p:nvCxnSpPr>
          <p:spPr>
            <a:xfrm>
              <a:off x="6141848" y="3349813"/>
              <a:ext cx="538301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FC380533-16FA-A54E-BDB4-96257F3BC479}"/>
                </a:ext>
              </a:extLst>
            </p:cNvPr>
            <p:cNvCxnSpPr>
              <a:cxnSpLocks/>
              <a:stCxn id="321" idx="6"/>
              <a:endCxn id="341" idx="2"/>
            </p:cNvCxnSpPr>
            <p:nvPr/>
          </p:nvCxnSpPr>
          <p:spPr>
            <a:xfrm>
              <a:off x="6141848" y="3349813"/>
              <a:ext cx="538301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8385E09-BDDC-1144-AB37-45629FD9B1A2}"/>
                </a:ext>
              </a:extLst>
            </p:cNvPr>
            <p:cNvCxnSpPr>
              <a:cxnSpLocks/>
              <a:stCxn id="338" idx="2"/>
              <a:endCxn id="97" idx="6"/>
            </p:cNvCxnSpPr>
            <p:nvPr/>
          </p:nvCxnSpPr>
          <p:spPr>
            <a:xfrm flipH="1">
              <a:off x="6138361" y="2908809"/>
              <a:ext cx="541788" cy="12689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CF62CFC-4B77-674E-838E-D0265AE43E73}"/>
                </a:ext>
              </a:extLst>
            </p:cNvPr>
            <p:cNvCxnSpPr>
              <a:cxnSpLocks/>
              <a:stCxn id="339" idx="2"/>
              <a:endCxn id="97" idx="6"/>
            </p:cNvCxnSpPr>
            <p:nvPr/>
          </p:nvCxnSpPr>
          <p:spPr>
            <a:xfrm flipH="1">
              <a:off x="6138361" y="3342561"/>
              <a:ext cx="541788" cy="835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0020934-C4A2-5147-A835-7A63C9C9B7E0}"/>
                </a:ext>
              </a:extLst>
            </p:cNvPr>
            <p:cNvCxnSpPr>
              <a:cxnSpLocks/>
              <a:stCxn id="340" idx="2"/>
              <a:endCxn id="97" idx="6"/>
            </p:cNvCxnSpPr>
            <p:nvPr/>
          </p:nvCxnSpPr>
          <p:spPr>
            <a:xfrm flipH="1">
              <a:off x="6138361" y="3776313"/>
              <a:ext cx="541788" cy="4014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A5BCFA-1E01-3242-9282-667B5CF02FB4}"/>
                </a:ext>
              </a:extLst>
            </p:cNvPr>
            <p:cNvCxnSpPr>
              <a:cxnSpLocks/>
              <a:stCxn id="341" idx="2"/>
              <a:endCxn id="97" idx="6"/>
            </p:cNvCxnSpPr>
            <p:nvPr/>
          </p:nvCxnSpPr>
          <p:spPr>
            <a:xfrm flipH="1" flipV="1">
              <a:off x="6138361" y="4177761"/>
              <a:ext cx="541788" cy="323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3982791-8ECF-CA4D-ACD3-C7A0AB0EA069}"/>
                </a:ext>
              </a:extLst>
            </p:cNvPr>
            <p:cNvCxnSpPr>
              <a:cxnSpLocks/>
              <a:stCxn id="124" idx="2"/>
            </p:cNvCxnSpPr>
            <p:nvPr/>
          </p:nvCxnSpPr>
          <p:spPr>
            <a:xfrm flipH="1" flipV="1">
              <a:off x="6140105" y="4185013"/>
              <a:ext cx="540044" cy="4475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2E39EBC-DC6F-9745-8CD5-6508C881823F}"/>
                </a:ext>
              </a:extLst>
            </p:cNvPr>
            <p:cNvCxnSpPr>
              <a:cxnSpLocks/>
              <a:stCxn id="124" idx="2"/>
              <a:endCxn id="322" idx="6"/>
            </p:cNvCxnSpPr>
            <p:nvPr/>
          </p:nvCxnSpPr>
          <p:spPr>
            <a:xfrm flipH="1" flipV="1">
              <a:off x="6141848" y="3783565"/>
              <a:ext cx="538301" cy="8490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10EBF8E-A407-DD46-A992-CE1537467679}"/>
                </a:ext>
              </a:extLst>
            </p:cNvPr>
            <p:cNvCxnSpPr>
              <a:cxnSpLocks/>
              <a:stCxn id="124" idx="2"/>
              <a:endCxn id="321" idx="6"/>
            </p:cNvCxnSpPr>
            <p:nvPr/>
          </p:nvCxnSpPr>
          <p:spPr>
            <a:xfrm flipH="1" flipV="1">
              <a:off x="6141848" y="3349813"/>
              <a:ext cx="538301" cy="1282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45B694E-5327-7947-A7D4-F7C29E710B7B}"/>
              </a:ext>
            </a:extLst>
          </p:cNvPr>
          <p:cNvGrpSpPr/>
          <p:nvPr/>
        </p:nvGrpSpPr>
        <p:grpSpPr>
          <a:xfrm>
            <a:off x="5329656" y="2908809"/>
            <a:ext cx="519115" cy="1728312"/>
            <a:chOff x="5329656" y="2908809"/>
            <a:chExt cx="519115" cy="1728312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11EDA0E5-31E1-894A-8C6E-5960B78BDDC6}"/>
                </a:ext>
              </a:extLst>
            </p:cNvPr>
            <p:cNvCxnSpPr>
              <a:cxnSpLocks/>
              <a:stCxn id="295" idx="6"/>
              <a:endCxn id="321" idx="2"/>
            </p:cNvCxnSpPr>
            <p:nvPr/>
          </p:nvCxnSpPr>
          <p:spPr>
            <a:xfrm>
              <a:off x="5334385" y="2908809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F2863F0-97D3-FE44-8D70-55F2124164E5}"/>
                </a:ext>
              </a:extLst>
            </p:cNvPr>
            <p:cNvCxnSpPr>
              <a:cxnSpLocks/>
              <a:stCxn id="295" idx="6"/>
              <a:endCxn id="322" idx="2"/>
            </p:cNvCxnSpPr>
            <p:nvPr/>
          </p:nvCxnSpPr>
          <p:spPr>
            <a:xfrm>
              <a:off x="5334385" y="2908809"/>
              <a:ext cx="514386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F1074AC-3DB3-AF4C-9C6B-5BA4B05029A8}"/>
                </a:ext>
              </a:extLst>
            </p:cNvPr>
            <p:cNvCxnSpPr>
              <a:cxnSpLocks/>
              <a:stCxn id="296" idx="6"/>
              <a:endCxn id="322" idx="2"/>
            </p:cNvCxnSpPr>
            <p:nvPr/>
          </p:nvCxnSpPr>
          <p:spPr>
            <a:xfrm>
              <a:off x="5334385" y="3342561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E5DA161-8639-B740-A15B-A9DB6B40C2F7}"/>
                </a:ext>
              </a:extLst>
            </p:cNvPr>
            <p:cNvCxnSpPr>
              <a:cxnSpLocks/>
              <a:stCxn id="296" idx="6"/>
              <a:endCxn id="321" idx="2"/>
            </p:cNvCxnSpPr>
            <p:nvPr/>
          </p:nvCxnSpPr>
          <p:spPr>
            <a:xfrm>
              <a:off x="5334385" y="3342561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366011F-C642-C046-B3CD-1C2DC1C1A789}"/>
                </a:ext>
              </a:extLst>
            </p:cNvPr>
            <p:cNvCxnSpPr>
              <a:cxnSpLocks/>
              <a:stCxn id="297" idx="6"/>
              <a:endCxn id="321" idx="2"/>
            </p:cNvCxnSpPr>
            <p:nvPr/>
          </p:nvCxnSpPr>
          <p:spPr>
            <a:xfrm flipV="1">
              <a:off x="5334385" y="3349813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9C43D54E-504A-F844-84E0-7D260F68DBC2}"/>
                </a:ext>
              </a:extLst>
            </p:cNvPr>
            <p:cNvCxnSpPr>
              <a:cxnSpLocks/>
              <a:stCxn id="297" idx="6"/>
              <a:endCxn id="322" idx="2"/>
            </p:cNvCxnSpPr>
            <p:nvPr/>
          </p:nvCxnSpPr>
          <p:spPr>
            <a:xfrm>
              <a:off x="5334385" y="3776313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3C6F742-4419-774A-A827-CF7DF9C01375}"/>
                </a:ext>
              </a:extLst>
            </p:cNvPr>
            <p:cNvCxnSpPr>
              <a:cxnSpLocks/>
              <a:stCxn id="298" idx="6"/>
              <a:endCxn id="321" idx="2"/>
            </p:cNvCxnSpPr>
            <p:nvPr/>
          </p:nvCxnSpPr>
          <p:spPr>
            <a:xfrm flipV="1">
              <a:off x="5334385" y="3349813"/>
              <a:ext cx="514386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09A89D2B-E957-8F46-9387-8D884B43071D}"/>
                </a:ext>
              </a:extLst>
            </p:cNvPr>
            <p:cNvCxnSpPr>
              <a:cxnSpLocks/>
              <a:stCxn id="298" idx="6"/>
              <a:endCxn id="322" idx="2"/>
            </p:cNvCxnSpPr>
            <p:nvPr/>
          </p:nvCxnSpPr>
          <p:spPr>
            <a:xfrm flipV="1">
              <a:off x="5334385" y="3783565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A420E01-9785-9C4A-A239-491E0990B902}"/>
                </a:ext>
              </a:extLst>
            </p:cNvPr>
            <p:cNvCxnSpPr>
              <a:cxnSpLocks/>
              <a:stCxn id="298" idx="6"/>
              <a:endCxn id="97" idx="2"/>
            </p:cNvCxnSpPr>
            <p:nvPr/>
          </p:nvCxnSpPr>
          <p:spPr>
            <a:xfrm flipV="1">
              <a:off x="5334385" y="4177761"/>
              <a:ext cx="510899" cy="323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2C85862-BD4B-C147-AB4B-AB4A225AECB4}"/>
                </a:ext>
              </a:extLst>
            </p:cNvPr>
            <p:cNvCxnSpPr>
              <a:cxnSpLocks/>
              <a:stCxn id="297" idx="6"/>
              <a:endCxn id="97" idx="2"/>
            </p:cNvCxnSpPr>
            <p:nvPr/>
          </p:nvCxnSpPr>
          <p:spPr>
            <a:xfrm>
              <a:off x="5334385" y="3776313"/>
              <a:ext cx="510899" cy="4014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AA7F708-26E3-1745-AB01-392C25E1C74C}"/>
                </a:ext>
              </a:extLst>
            </p:cNvPr>
            <p:cNvCxnSpPr>
              <a:cxnSpLocks/>
              <a:stCxn id="296" idx="6"/>
              <a:endCxn id="97" idx="2"/>
            </p:cNvCxnSpPr>
            <p:nvPr/>
          </p:nvCxnSpPr>
          <p:spPr>
            <a:xfrm>
              <a:off x="5334385" y="3342561"/>
              <a:ext cx="510899" cy="835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3A91C41-1565-734F-BBC7-0B97E5BB22DC}"/>
                </a:ext>
              </a:extLst>
            </p:cNvPr>
            <p:cNvCxnSpPr>
              <a:cxnSpLocks/>
              <a:stCxn id="295" idx="6"/>
              <a:endCxn id="97" idx="2"/>
            </p:cNvCxnSpPr>
            <p:nvPr/>
          </p:nvCxnSpPr>
          <p:spPr>
            <a:xfrm>
              <a:off x="5334385" y="2908809"/>
              <a:ext cx="510899" cy="12689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047DA9D-8CA5-B24D-A257-DA001D98C8C7}"/>
                </a:ext>
              </a:extLst>
            </p:cNvPr>
            <p:cNvCxnSpPr>
              <a:cxnSpLocks/>
              <a:stCxn id="123" idx="6"/>
              <a:endCxn id="97" idx="2"/>
            </p:cNvCxnSpPr>
            <p:nvPr/>
          </p:nvCxnSpPr>
          <p:spPr>
            <a:xfrm flipV="1">
              <a:off x="5329656" y="4177761"/>
              <a:ext cx="515628" cy="4593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CD7F2D21-5506-B542-A0BE-E2DCD48AE7B8}"/>
                </a:ext>
              </a:extLst>
            </p:cNvPr>
            <p:cNvCxnSpPr>
              <a:cxnSpLocks/>
              <a:stCxn id="123" idx="6"/>
              <a:endCxn id="322" idx="2"/>
            </p:cNvCxnSpPr>
            <p:nvPr/>
          </p:nvCxnSpPr>
          <p:spPr>
            <a:xfrm flipV="1">
              <a:off x="5329656" y="3783565"/>
              <a:ext cx="519115" cy="8535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6ECA1CF-0B49-1942-9CF3-08F647724532}"/>
                </a:ext>
              </a:extLst>
            </p:cNvPr>
            <p:cNvCxnSpPr>
              <a:cxnSpLocks/>
              <a:stCxn id="123" idx="6"/>
              <a:endCxn id="321" idx="2"/>
            </p:cNvCxnSpPr>
            <p:nvPr/>
          </p:nvCxnSpPr>
          <p:spPr>
            <a:xfrm flipV="1">
              <a:off x="5329656" y="3349813"/>
              <a:ext cx="519115" cy="12873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B5CCF5-E303-EB46-8D40-E3D10B9C55E0}"/>
              </a:ext>
            </a:extLst>
          </p:cNvPr>
          <p:cNvGrpSpPr/>
          <p:nvPr/>
        </p:nvGrpSpPr>
        <p:grpSpPr>
          <a:xfrm>
            <a:off x="4257536" y="2499786"/>
            <a:ext cx="293077" cy="2498689"/>
            <a:chOff x="4257536" y="2499786"/>
            <a:chExt cx="293077" cy="2498689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CF67F86-27EC-4945-BDC3-C14F47FA2030}"/>
                </a:ext>
              </a:extLst>
            </p:cNvPr>
            <p:cNvSpPr/>
            <p:nvPr/>
          </p:nvSpPr>
          <p:spPr>
            <a:xfrm>
              <a:off x="4257536" y="2499786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31CA4A0-0722-F048-A4F2-B57BEA362E60}"/>
                </a:ext>
              </a:extLst>
            </p:cNvPr>
            <p:cNvSpPr/>
            <p:nvPr/>
          </p:nvSpPr>
          <p:spPr>
            <a:xfrm>
              <a:off x="4257536" y="2933538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3268EAA-AA43-3F47-B512-98CB1FE0FD5D}"/>
                </a:ext>
              </a:extLst>
            </p:cNvPr>
            <p:cNvSpPr/>
            <p:nvPr/>
          </p:nvSpPr>
          <p:spPr>
            <a:xfrm>
              <a:off x="4257536" y="3367290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A8473-32B6-D947-A346-B642505BB0C8}"/>
                </a:ext>
              </a:extLst>
            </p:cNvPr>
            <p:cNvSpPr/>
            <p:nvPr/>
          </p:nvSpPr>
          <p:spPr>
            <a:xfrm>
              <a:off x="4257536" y="3801042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6EBE52F-3338-264A-8413-96EFC1E1096E}"/>
                </a:ext>
              </a:extLst>
            </p:cNvPr>
            <p:cNvSpPr/>
            <p:nvPr/>
          </p:nvSpPr>
          <p:spPr>
            <a:xfrm>
              <a:off x="4257536" y="4234794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190B841-1F45-4E47-91CA-6A5CCF43E8BF}"/>
                </a:ext>
              </a:extLst>
            </p:cNvPr>
            <p:cNvSpPr/>
            <p:nvPr/>
          </p:nvSpPr>
          <p:spPr>
            <a:xfrm>
              <a:off x="4257536" y="4705398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7F01DD3-5508-1D4A-BA0A-DF7800E2B354}"/>
              </a:ext>
            </a:extLst>
          </p:cNvPr>
          <p:cNvGrpSpPr/>
          <p:nvPr/>
        </p:nvGrpSpPr>
        <p:grpSpPr>
          <a:xfrm>
            <a:off x="7493086" y="2522593"/>
            <a:ext cx="293077" cy="2475394"/>
            <a:chOff x="7493086" y="2522593"/>
            <a:chExt cx="293077" cy="2475394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C6F146B-47E5-6843-843A-F796620DE94A}"/>
                </a:ext>
              </a:extLst>
            </p:cNvPr>
            <p:cNvSpPr/>
            <p:nvPr/>
          </p:nvSpPr>
          <p:spPr>
            <a:xfrm>
              <a:off x="7493086" y="252259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7CCDECB-30D9-8545-855D-2F961C7665ED}"/>
                </a:ext>
              </a:extLst>
            </p:cNvPr>
            <p:cNvSpPr/>
            <p:nvPr/>
          </p:nvSpPr>
          <p:spPr>
            <a:xfrm>
              <a:off x="7493086" y="295634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F6E8FE4-CAB9-1B48-ABC9-E68F90A9E051}"/>
                </a:ext>
              </a:extLst>
            </p:cNvPr>
            <p:cNvSpPr/>
            <p:nvPr/>
          </p:nvSpPr>
          <p:spPr>
            <a:xfrm>
              <a:off x="7493086" y="339009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9C83D7A-2F01-5D47-9025-561103CCCEB6}"/>
                </a:ext>
              </a:extLst>
            </p:cNvPr>
            <p:cNvSpPr/>
            <p:nvPr/>
          </p:nvSpPr>
          <p:spPr>
            <a:xfrm>
              <a:off x="7493086" y="382384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5CC98EB-0121-1C49-ACC2-2738ACA2E5CE}"/>
                </a:ext>
              </a:extLst>
            </p:cNvPr>
            <p:cNvSpPr/>
            <p:nvPr/>
          </p:nvSpPr>
          <p:spPr>
            <a:xfrm>
              <a:off x="7493086" y="4257601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33959836-AA56-134D-BE6B-87676CCD0A3B}"/>
                </a:ext>
              </a:extLst>
            </p:cNvPr>
            <p:cNvSpPr/>
            <p:nvPr/>
          </p:nvSpPr>
          <p:spPr>
            <a:xfrm>
              <a:off x="7493086" y="4704910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96FCB2-1039-4749-B26D-1B524779EA7A}"/>
              </a:ext>
            </a:extLst>
          </p:cNvPr>
          <p:cNvGrpSpPr/>
          <p:nvPr/>
        </p:nvGrpSpPr>
        <p:grpSpPr>
          <a:xfrm>
            <a:off x="4550613" y="2646325"/>
            <a:ext cx="490695" cy="2205612"/>
            <a:chOff x="4550613" y="2646325"/>
            <a:chExt cx="490695" cy="2205612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685F35C-C33F-0F43-A5BB-2573C80A0EC2}"/>
                </a:ext>
              </a:extLst>
            </p:cNvPr>
            <p:cNvGrpSpPr/>
            <p:nvPr/>
          </p:nvGrpSpPr>
          <p:grpSpPr>
            <a:xfrm>
              <a:off x="4550613" y="2646325"/>
              <a:ext cx="490695" cy="1735008"/>
              <a:chOff x="4550613" y="2646325"/>
              <a:chExt cx="490695" cy="1735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DB356C46-E319-0D41-87E4-30AEC2E24F30}"/>
                  </a:ext>
                </a:extLst>
              </p:cNvPr>
              <p:cNvCxnSpPr>
                <a:stCxn id="289" idx="6"/>
                <a:endCxn id="295" idx="2"/>
              </p:cNvCxnSpPr>
              <p:nvPr/>
            </p:nvCxnSpPr>
            <p:spPr>
              <a:xfrm>
                <a:off x="4550613" y="2646325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7E61C3D6-D67B-B74E-834E-1D405429BFB4}"/>
                  </a:ext>
                </a:extLst>
              </p:cNvPr>
              <p:cNvCxnSpPr>
                <a:cxnSpLocks/>
                <a:stCxn id="289" idx="6"/>
                <a:endCxn id="296" idx="2"/>
              </p:cNvCxnSpPr>
              <p:nvPr/>
            </p:nvCxnSpPr>
            <p:spPr>
              <a:xfrm>
                <a:off x="4550613" y="2646325"/>
                <a:ext cx="490695" cy="6962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185C9584-A80C-2743-9B94-521CB662DA4B}"/>
                  </a:ext>
                </a:extLst>
              </p:cNvPr>
              <p:cNvCxnSpPr>
                <a:cxnSpLocks/>
                <a:stCxn id="289" idx="6"/>
                <a:endCxn id="297" idx="2"/>
              </p:cNvCxnSpPr>
              <p:nvPr/>
            </p:nvCxnSpPr>
            <p:spPr>
              <a:xfrm>
                <a:off x="4550613" y="2646325"/>
                <a:ext cx="490695" cy="11299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08990C67-6F49-FC47-8A13-5B679F1F1773}"/>
                  </a:ext>
                </a:extLst>
              </p:cNvPr>
              <p:cNvCxnSpPr>
                <a:cxnSpLocks/>
                <a:stCxn id="289" idx="6"/>
                <a:endCxn id="298" idx="2"/>
              </p:cNvCxnSpPr>
              <p:nvPr/>
            </p:nvCxnSpPr>
            <p:spPr>
              <a:xfrm>
                <a:off x="4550613" y="2646325"/>
                <a:ext cx="490695" cy="156374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FA94279-2F78-3A4B-A9AD-CE0A31FCC093}"/>
                  </a:ext>
                </a:extLst>
              </p:cNvPr>
              <p:cNvCxnSpPr>
                <a:cxnSpLocks/>
                <a:stCxn id="290" idx="6"/>
                <a:endCxn id="298" idx="2"/>
              </p:cNvCxnSpPr>
              <p:nvPr/>
            </p:nvCxnSpPr>
            <p:spPr>
              <a:xfrm>
                <a:off x="4550613" y="3080077"/>
                <a:ext cx="490695" cy="11299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E70FC4CA-3EFE-E34D-8137-11ACD4687A95}"/>
                  </a:ext>
                </a:extLst>
              </p:cNvPr>
              <p:cNvCxnSpPr>
                <a:cxnSpLocks/>
                <a:stCxn id="290" idx="6"/>
                <a:endCxn id="297" idx="2"/>
              </p:cNvCxnSpPr>
              <p:nvPr/>
            </p:nvCxnSpPr>
            <p:spPr>
              <a:xfrm>
                <a:off x="4550613" y="3080077"/>
                <a:ext cx="490695" cy="6962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6152C5E-CE19-0D47-A90E-865ACBB86EA7}"/>
                  </a:ext>
                </a:extLst>
              </p:cNvPr>
              <p:cNvCxnSpPr>
                <a:cxnSpLocks/>
                <a:stCxn id="290" idx="6"/>
                <a:endCxn id="296" idx="2"/>
              </p:cNvCxnSpPr>
              <p:nvPr/>
            </p:nvCxnSpPr>
            <p:spPr>
              <a:xfrm>
                <a:off x="4550613" y="3080077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9BD935F9-07D2-1A48-878A-F65C10CE3B39}"/>
                  </a:ext>
                </a:extLst>
              </p:cNvPr>
              <p:cNvCxnSpPr>
                <a:cxnSpLocks/>
                <a:stCxn id="290" idx="6"/>
                <a:endCxn id="295" idx="2"/>
              </p:cNvCxnSpPr>
              <p:nvPr/>
            </p:nvCxnSpPr>
            <p:spPr>
              <a:xfrm flipV="1">
                <a:off x="4550613" y="2908809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13D7CFEA-61E6-F44F-B295-F86E4A4A0C70}"/>
                  </a:ext>
                </a:extLst>
              </p:cNvPr>
              <p:cNvCxnSpPr>
                <a:cxnSpLocks/>
                <a:stCxn id="291" idx="6"/>
                <a:endCxn id="295" idx="2"/>
              </p:cNvCxnSpPr>
              <p:nvPr/>
            </p:nvCxnSpPr>
            <p:spPr>
              <a:xfrm flipV="1">
                <a:off x="4550613" y="2908809"/>
                <a:ext cx="490695" cy="6050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621E6D10-5FFF-2D49-AEBA-31B15ED9BC18}"/>
                  </a:ext>
                </a:extLst>
              </p:cNvPr>
              <p:cNvCxnSpPr>
                <a:cxnSpLocks/>
                <a:stCxn id="291" idx="6"/>
                <a:endCxn id="296" idx="2"/>
              </p:cNvCxnSpPr>
              <p:nvPr/>
            </p:nvCxnSpPr>
            <p:spPr>
              <a:xfrm flipV="1">
                <a:off x="4550613" y="3342561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B887C1B4-FA81-CC49-97FC-E3A4DF43F950}"/>
                  </a:ext>
                </a:extLst>
              </p:cNvPr>
              <p:cNvCxnSpPr>
                <a:cxnSpLocks/>
                <a:stCxn id="291" idx="6"/>
                <a:endCxn id="297" idx="2"/>
              </p:cNvCxnSpPr>
              <p:nvPr/>
            </p:nvCxnSpPr>
            <p:spPr>
              <a:xfrm>
                <a:off x="4550613" y="3513829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161FC781-8BF9-1F4A-BEB5-8E3A62D68FAF}"/>
                  </a:ext>
                </a:extLst>
              </p:cNvPr>
              <p:cNvCxnSpPr>
                <a:cxnSpLocks/>
                <a:stCxn id="291" idx="6"/>
                <a:endCxn id="298" idx="2"/>
              </p:cNvCxnSpPr>
              <p:nvPr/>
            </p:nvCxnSpPr>
            <p:spPr>
              <a:xfrm>
                <a:off x="4550613" y="3513829"/>
                <a:ext cx="490695" cy="6962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60FF6BFD-6535-9D4D-A9FC-0CD7000B96BA}"/>
                  </a:ext>
                </a:extLst>
              </p:cNvPr>
              <p:cNvCxnSpPr>
                <a:cxnSpLocks/>
                <a:stCxn id="292" idx="6"/>
                <a:endCxn id="295" idx="2"/>
              </p:cNvCxnSpPr>
              <p:nvPr/>
            </p:nvCxnSpPr>
            <p:spPr>
              <a:xfrm flipV="1">
                <a:off x="4550613" y="2908809"/>
                <a:ext cx="490695" cy="10387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3BF2D0A3-1D25-544F-8D37-CDCB99336CE3}"/>
                  </a:ext>
                </a:extLst>
              </p:cNvPr>
              <p:cNvCxnSpPr>
                <a:cxnSpLocks/>
                <a:stCxn id="292" idx="6"/>
                <a:endCxn id="296" idx="2"/>
              </p:cNvCxnSpPr>
              <p:nvPr/>
            </p:nvCxnSpPr>
            <p:spPr>
              <a:xfrm flipV="1">
                <a:off x="4550613" y="3342561"/>
                <a:ext cx="490695" cy="6050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B233E23C-5E47-2A47-BAF9-5F29A87E97B7}"/>
                  </a:ext>
                </a:extLst>
              </p:cNvPr>
              <p:cNvCxnSpPr>
                <a:cxnSpLocks/>
                <a:stCxn id="292" idx="6"/>
                <a:endCxn id="297" idx="2"/>
              </p:cNvCxnSpPr>
              <p:nvPr/>
            </p:nvCxnSpPr>
            <p:spPr>
              <a:xfrm flipV="1">
                <a:off x="4550613" y="3776313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CB6E216A-7B20-5A40-81DA-9EF9B8F56BE9}"/>
                  </a:ext>
                </a:extLst>
              </p:cNvPr>
              <p:cNvCxnSpPr>
                <a:cxnSpLocks/>
                <a:stCxn id="292" idx="6"/>
                <a:endCxn id="298" idx="2"/>
              </p:cNvCxnSpPr>
              <p:nvPr/>
            </p:nvCxnSpPr>
            <p:spPr>
              <a:xfrm>
                <a:off x="4550613" y="3947581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A2CFCCAA-E18A-BD40-982E-ECB2EDFF93C4}"/>
                  </a:ext>
                </a:extLst>
              </p:cNvPr>
              <p:cNvCxnSpPr>
                <a:cxnSpLocks/>
                <a:stCxn id="293" idx="6"/>
                <a:endCxn id="298" idx="2"/>
              </p:cNvCxnSpPr>
              <p:nvPr/>
            </p:nvCxnSpPr>
            <p:spPr>
              <a:xfrm flipV="1">
                <a:off x="4550613" y="4210065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D7D9FDE7-AE77-B249-9A7B-38C9BC212252}"/>
                  </a:ext>
                </a:extLst>
              </p:cNvPr>
              <p:cNvCxnSpPr>
                <a:cxnSpLocks/>
                <a:stCxn id="293" idx="6"/>
                <a:endCxn id="297" idx="2"/>
              </p:cNvCxnSpPr>
              <p:nvPr/>
            </p:nvCxnSpPr>
            <p:spPr>
              <a:xfrm flipV="1">
                <a:off x="4550613" y="3776313"/>
                <a:ext cx="490695" cy="6050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12ADCC63-F1CD-6440-A276-E09C75E498DA}"/>
                  </a:ext>
                </a:extLst>
              </p:cNvPr>
              <p:cNvCxnSpPr>
                <a:cxnSpLocks/>
                <a:stCxn id="293" idx="6"/>
                <a:endCxn id="296" idx="2"/>
              </p:cNvCxnSpPr>
              <p:nvPr/>
            </p:nvCxnSpPr>
            <p:spPr>
              <a:xfrm flipV="1">
                <a:off x="4550613" y="3342561"/>
                <a:ext cx="490695" cy="10387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8C334D3D-9719-544C-A835-C06F42548C5D}"/>
                  </a:ext>
                </a:extLst>
              </p:cNvPr>
              <p:cNvCxnSpPr>
                <a:cxnSpLocks/>
                <a:stCxn id="293" idx="6"/>
                <a:endCxn id="295" idx="2"/>
              </p:cNvCxnSpPr>
              <p:nvPr/>
            </p:nvCxnSpPr>
            <p:spPr>
              <a:xfrm flipV="1">
                <a:off x="4550613" y="2908809"/>
                <a:ext cx="490695" cy="14725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C41C2BCD-30CF-A246-96CD-795AC92D201F}"/>
                </a:ext>
              </a:extLst>
            </p:cNvPr>
            <p:cNvCxnSpPr>
              <a:cxnSpLocks/>
              <a:stCxn id="123" idx="2"/>
              <a:endCxn id="293" idx="6"/>
            </p:cNvCxnSpPr>
            <p:nvPr/>
          </p:nvCxnSpPr>
          <p:spPr>
            <a:xfrm flipH="1" flipV="1">
              <a:off x="4550613" y="4381333"/>
              <a:ext cx="485966" cy="2557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F93100E9-D84A-074A-A873-D04C9555F75B}"/>
                </a:ext>
              </a:extLst>
            </p:cNvPr>
            <p:cNvCxnSpPr>
              <a:cxnSpLocks/>
              <a:stCxn id="123" idx="2"/>
              <a:endCxn id="292" idx="6"/>
            </p:cNvCxnSpPr>
            <p:nvPr/>
          </p:nvCxnSpPr>
          <p:spPr>
            <a:xfrm flipH="1" flipV="1">
              <a:off x="4550613" y="3947581"/>
              <a:ext cx="485966" cy="689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AC07F623-DF47-4B4E-89AB-52485822F162}"/>
                </a:ext>
              </a:extLst>
            </p:cNvPr>
            <p:cNvCxnSpPr>
              <a:cxnSpLocks/>
              <a:stCxn id="123" idx="2"/>
              <a:endCxn id="291" idx="6"/>
            </p:cNvCxnSpPr>
            <p:nvPr/>
          </p:nvCxnSpPr>
          <p:spPr>
            <a:xfrm flipH="1" flipV="1">
              <a:off x="4550613" y="3513829"/>
              <a:ext cx="485966" cy="1123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56E41D5-2E7E-6B4C-9A32-3B8AFD397CA0}"/>
                </a:ext>
              </a:extLst>
            </p:cNvPr>
            <p:cNvCxnSpPr>
              <a:cxnSpLocks/>
              <a:stCxn id="123" idx="2"/>
              <a:endCxn id="290" idx="6"/>
            </p:cNvCxnSpPr>
            <p:nvPr/>
          </p:nvCxnSpPr>
          <p:spPr>
            <a:xfrm flipH="1" flipV="1">
              <a:off x="4550613" y="3080077"/>
              <a:ext cx="485966" cy="15570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B1C19F46-018C-0C4F-A827-5B75FA871419}"/>
                </a:ext>
              </a:extLst>
            </p:cNvPr>
            <p:cNvCxnSpPr>
              <a:cxnSpLocks/>
              <a:stCxn id="123" idx="2"/>
              <a:endCxn id="289" idx="6"/>
            </p:cNvCxnSpPr>
            <p:nvPr/>
          </p:nvCxnSpPr>
          <p:spPr>
            <a:xfrm flipH="1" flipV="1">
              <a:off x="4550613" y="2646325"/>
              <a:ext cx="485966" cy="1990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9AF618E-526E-1246-8FE8-ED312732D30D}"/>
                </a:ext>
              </a:extLst>
            </p:cNvPr>
            <p:cNvCxnSpPr>
              <a:cxnSpLocks/>
              <a:stCxn id="123" idx="2"/>
              <a:endCxn id="180" idx="6"/>
            </p:cNvCxnSpPr>
            <p:nvPr/>
          </p:nvCxnSpPr>
          <p:spPr>
            <a:xfrm flipH="1">
              <a:off x="4550613" y="4637121"/>
              <a:ext cx="485966" cy="2148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23DCF69-D015-5D49-A996-EF81DC61A89C}"/>
                </a:ext>
              </a:extLst>
            </p:cNvPr>
            <p:cNvCxnSpPr>
              <a:cxnSpLocks/>
              <a:stCxn id="298" idx="2"/>
              <a:endCxn id="180" idx="6"/>
            </p:cNvCxnSpPr>
            <p:nvPr/>
          </p:nvCxnSpPr>
          <p:spPr>
            <a:xfrm flipH="1">
              <a:off x="4550613" y="4210065"/>
              <a:ext cx="490695" cy="6418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DF147E0E-CC6C-E543-843E-386C158A8F2A}"/>
                </a:ext>
              </a:extLst>
            </p:cNvPr>
            <p:cNvCxnSpPr>
              <a:cxnSpLocks/>
              <a:stCxn id="297" idx="2"/>
              <a:endCxn id="180" idx="6"/>
            </p:cNvCxnSpPr>
            <p:nvPr/>
          </p:nvCxnSpPr>
          <p:spPr>
            <a:xfrm flipH="1">
              <a:off x="4550613" y="3776313"/>
              <a:ext cx="490695" cy="1075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55118F7-7675-A14B-B4EB-EED4176B2EDA}"/>
                </a:ext>
              </a:extLst>
            </p:cNvPr>
            <p:cNvCxnSpPr>
              <a:cxnSpLocks/>
              <a:stCxn id="296" idx="2"/>
              <a:endCxn id="180" idx="6"/>
            </p:cNvCxnSpPr>
            <p:nvPr/>
          </p:nvCxnSpPr>
          <p:spPr>
            <a:xfrm flipH="1">
              <a:off x="4550613" y="3342561"/>
              <a:ext cx="490695" cy="1509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7736579-823D-F841-BC32-5070E6E2613E}"/>
                </a:ext>
              </a:extLst>
            </p:cNvPr>
            <p:cNvCxnSpPr>
              <a:cxnSpLocks/>
              <a:stCxn id="295" idx="2"/>
              <a:endCxn id="180" idx="6"/>
            </p:cNvCxnSpPr>
            <p:nvPr/>
          </p:nvCxnSpPr>
          <p:spPr>
            <a:xfrm flipH="1">
              <a:off x="4550613" y="2908809"/>
              <a:ext cx="490695" cy="1943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D59312-AA3C-C140-B1F9-7ED95B6E0A63}"/>
              </a:ext>
            </a:extLst>
          </p:cNvPr>
          <p:cNvGrpSpPr/>
          <p:nvPr/>
        </p:nvGrpSpPr>
        <p:grpSpPr>
          <a:xfrm>
            <a:off x="6973226" y="2669132"/>
            <a:ext cx="519860" cy="2182317"/>
            <a:chOff x="6973226" y="2669132"/>
            <a:chExt cx="519860" cy="2182317"/>
          </a:xfrm>
        </p:grpSpPr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BAE1C8A-77D3-034E-9A9F-AA3CD6B01CCF}"/>
                </a:ext>
              </a:extLst>
            </p:cNvPr>
            <p:cNvCxnSpPr>
              <a:cxnSpLocks/>
              <a:stCxn id="338" idx="6"/>
              <a:endCxn id="364" idx="2"/>
            </p:cNvCxnSpPr>
            <p:nvPr/>
          </p:nvCxnSpPr>
          <p:spPr>
            <a:xfrm flipV="1">
              <a:off x="6973226" y="2669132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46F61E2-89B7-9848-8372-62525928B20B}"/>
                </a:ext>
              </a:extLst>
            </p:cNvPr>
            <p:cNvCxnSpPr>
              <a:cxnSpLocks/>
              <a:stCxn id="338" idx="6"/>
              <a:endCxn id="365" idx="2"/>
            </p:cNvCxnSpPr>
            <p:nvPr/>
          </p:nvCxnSpPr>
          <p:spPr>
            <a:xfrm>
              <a:off x="6973226" y="2908809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FE49CFC-32C0-984C-9C15-9A8F123F3D29}"/>
                </a:ext>
              </a:extLst>
            </p:cNvPr>
            <p:cNvCxnSpPr>
              <a:cxnSpLocks/>
              <a:stCxn id="338" idx="6"/>
              <a:endCxn id="366" idx="2"/>
            </p:cNvCxnSpPr>
            <p:nvPr/>
          </p:nvCxnSpPr>
          <p:spPr>
            <a:xfrm>
              <a:off x="6973226" y="2908809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23BF2888-B6DA-1947-96F4-B6654BC78682}"/>
                </a:ext>
              </a:extLst>
            </p:cNvPr>
            <p:cNvCxnSpPr>
              <a:cxnSpLocks/>
              <a:stCxn id="338" idx="6"/>
              <a:endCxn id="367" idx="2"/>
            </p:cNvCxnSpPr>
            <p:nvPr/>
          </p:nvCxnSpPr>
          <p:spPr>
            <a:xfrm>
              <a:off x="6973226" y="2908809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6EC1258C-7905-3B48-AAFF-08C623EDE367}"/>
                </a:ext>
              </a:extLst>
            </p:cNvPr>
            <p:cNvCxnSpPr>
              <a:cxnSpLocks/>
              <a:stCxn id="338" idx="6"/>
              <a:endCxn id="368" idx="2"/>
            </p:cNvCxnSpPr>
            <p:nvPr/>
          </p:nvCxnSpPr>
          <p:spPr>
            <a:xfrm>
              <a:off x="6973226" y="2908809"/>
              <a:ext cx="519860" cy="14953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5663A08-C9AC-D24D-9038-2EDD126FC9E9}"/>
                </a:ext>
              </a:extLst>
            </p:cNvPr>
            <p:cNvCxnSpPr>
              <a:cxnSpLocks/>
              <a:stCxn id="339" idx="6"/>
              <a:endCxn id="368" idx="2"/>
            </p:cNvCxnSpPr>
            <p:nvPr/>
          </p:nvCxnSpPr>
          <p:spPr>
            <a:xfrm>
              <a:off x="6973226" y="3342561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6D16F0D1-BBF4-8340-B77F-688B6AFA6828}"/>
                </a:ext>
              </a:extLst>
            </p:cNvPr>
            <p:cNvCxnSpPr>
              <a:cxnSpLocks/>
              <a:stCxn id="339" idx="6"/>
              <a:endCxn id="367" idx="2"/>
            </p:cNvCxnSpPr>
            <p:nvPr/>
          </p:nvCxnSpPr>
          <p:spPr>
            <a:xfrm>
              <a:off x="6973226" y="3342561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A1E43DDA-1608-5844-A313-B5BA9A753C55}"/>
                </a:ext>
              </a:extLst>
            </p:cNvPr>
            <p:cNvCxnSpPr>
              <a:cxnSpLocks/>
              <a:stCxn id="339" idx="6"/>
              <a:endCxn id="366" idx="2"/>
            </p:cNvCxnSpPr>
            <p:nvPr/>
          </p:nvCxnSpPr>
          <p:spPr>
            <a:xfrm>
              <a:off x="6973226" y="3342561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FC41F2EC-6238-F248-B2DA-56416B029BF5}"/>
                </a:ext>
              </a:extLst>
            </p:cNvPr>
            <p:cNvCxnSpPr>
              <a:cxnSpLocks/>
              <a:stCxn id="339" idx="6"/>
              <a:endCxn id="365" idx="2"/>
            </p:cNvCxnSpPr>
            <p:nvPr/>
          </p:nvCxnSpPr>
          <p:spPr>
            <a:xfrm flipV="1">
              <a:off x="6973226" y="3102884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24F51A4B-02FA-FE43-97E3-44CD1168C258}"/>
                </a:ext>
              </a:extLst>
            </p:cNvPr>
            <p:cNvCxnSpPr>
              <a:cxnSpLocks/>
              <a:stCxn id="339" idx="6"/>
              <a:endCxn id="364" idx="2"/>
            </p:cNvCxnSpPr>
            <p:nvPr/>
          </p:nvCxnSpPr>
          <p:spPr>
            <a:xfrm flipV="1">
              <a:off x="6973226" y="2669132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43EE5A34-EB3E-CA4D-A82D-F138C0EE5E0E}"/>
                </a:ext>
              </a:extLst>
            </p:cNvPr>
            <p:cNvCxnSpPr>
              <a:cxnSpLocks/>
              <a:stCxn id="340" idx="6"/>
              <a:endCxn id="364" idx="2"/>
            </p:cNvCxnSpPr>
            <p:nvPr/>
          </p:nvCxnSpPr>
          <p:spPr>
            <a:xfrm flipV="1">
              <a:off x="6973226" y="2669132"/>
              <a:ext cx="519860" cy="11071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98E504D-6D3A-4D4C-9569-5BAC6034F176}"/>
                </a:ext>
              </a:extLst>
            </p:cNvPr>
            <p:cNvCxnSpPr>
              <a:cxnSpLocks/>
              <a:stCxn id="340" idx="6"/>
              <a:endCxn id="365" idx="2"/>
            </p:cNvCxnSpPr>
            <p:nvPr/>
          </p:nvCxnSpPr>
          <p:spPr>
            <a:xfrm flipV="1">
              <a:off x="6973226" y="3102884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510EFE2C-7DD7-1542-A5BA-45BF1292631C}"/>
                </a:ext>
              </a:extLst>
            </p:cNvPr>
            <p:cNvCxnSpPr>
              <a:cxnSpLocks/>
              <a:stCxn id="340" idx="6"/>
              <a:endCxn id="366" idx="2"/>
            </p:cNvCxnSpPr>
            <p:nvPr/>
          </p:nvCxnSpPr>
          <p:spPr>
            <a:xfrm flipV="1">
              <a:off x="6973226" y="3536636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38A97A7-74FE-9442-BF0D-A2E6F8FA5477}"/>
                </a:ext>
              </a:extLst>
            </p:cNvPr>
            <p:cNvCxnSpPr>
              <a:cxnSpLocks/>
              <a:stCxn id="340" idx="6"/>
              <a:endCxn id="367" idx="2"/>
            </p:cNvCxnSpPr>
            <p:nvPr/>
          </p:nvCxnSpPr>
          <p:spPr>
            <a:xfrm>
              <a:off x="6973226" y="3776313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BF80E072-BD79-5F4C-AC5A-686047E2F4CE}"/>
                </a:ext>
              </a:extLst>
            </p:cNvPr>
            <p:cNvCxnSpPr>
              <a:cxnSpLocks/>
              <a:stCxn id="340" idx="6"/>
              <a:endCxn id="368" idx="2"/>
            </p:cNvCxnSpPr>
            <p:nvPr/>
          </p:nvCxnSpPr>
          <p:spPr>
            <a:xfrm>
              <a:off x="6973226" y="3776313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5E95EDE1-73F8-2647-ABED-07182BE66F05}"/>
                </a:ext>
              </a:extLst>
            </p:cNvPr>
            <p:cNvCxnSpPr>
              <a:cxnSpLocks/>
              <a:stCxn id="341" idx="6"/>
              <a:endCxn id="366" idx="2"/>
            </p:cNvCxnSpPr>
            <p:nvPr/>
          </p:nvCxnSpPr>
          <p:spPr>
            <a:xfrm flipV="1">
              <a:off x="6973226" y="3536636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34860BD2-0DC0-764E-AA2B-61BD672F1C44}"/>
                </a:ext>
              </a:extLst>
            </p:cNvPr>
            <p:cNvCxnSpPr>
              <a:cxnSpLocks/>
              <a:stCxn id="341" idx="6"/>
              <a:endCxn id="367" idx="2"/>
            </p:cNvCxnSpPr>
            <p:nvPr/>
          </p:nvCxnSpPr>
          <p:spPr>
            <a:xfrm flipV="1">
              <a:off x="6973226" y="3970388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847F625B-B7BB-4241-B97E-09000D5E938D}"/>
                </a:ext>
              </a:extLst>
            </p:cNvPr>
            <p:cNvCxnSpPr>
              <a:cxnSpLocks/>
              <a:stCxn id="341" idx="6"/>
              <a:endCxn id="368" idx="2"/>
            </p:cNvCxnSpPr>
            <p:nvPr/>
          </p:nvCxnSpPr>
          <p:spPr>
            <a:xfrm>
              <a:off x="6973226" y="4210065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6C50861-96CD-BD49-8130-97927717551A}"/>
                </a:ext>
              </a:extLst>
            </p:cNvPr>
            <p:cNvCxnSpPr>
              <a:cxnSpLocks/>
              <a:stCxn id="124" idx="6"/>
              <a:endCxn id="368" idx="2"/>
            </p:cNvCxnSpPr>
            <p:nvPr/>
          </p:nvCxnSpPr>
          <p:spPr>
            <a:xfrm flipV="1">
              <a:off x="6973226" y="4404140"/>
              <a:ext cx="519860" cy="2284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60329FE-EA4C-6E4D-8FD4-DDC2FCACC35F}"/>
                </a:ext>
              </a:extLst>
            </p:cNvPr>
            <p:cNvCxnSpPr>
              <a:cxnSpLocks/>
              <a:stCxn id="124" idx="6"/>
              <a:endCxn id="367" idx="2"/>
            </p:cNvCxnSpPr>
            <p:nvPr/>
          </p:nvCxnSpPr>
          <p:spPr>
            <a:xfrm flipV="1">
              <a:off x="6973226" y="3970388"/>
              <a:ext cx="519860" cy="6622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33F5DFE-3DC6-1D45-95CA-EEA60AA97FB0}"/>
                </a:ext>
              </a:extLst>
            </p:cNvPr>
            <p:cNvCxnSpPr>
              <a:cxnSpLocks/>
              <a:stCxn id="124" idx="6"/>
              <a:endCxn id="366" idx="2"/>
            </p:cNvCxnSpPr>
            <p:nvPr/>
          </p:nvCxnSpPr>
          <p:spPr>
            <a:xfrm flipV="1">
              <a:off x="6973226" y="3536636"/>
              <a:ext cx="519860" cy="10959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DC947A0-299F-2843-8DF8-755B105BB376}"/>
                </a:ext>
              </a:extLst>
            </p:cNvPr>
            <p:cNvCxnSpPr>
              <a:cxnSpLocks/>
              <a:stCxn id="124" idx="6"/>
              <a:endCxn id="365" idx="2"/>
            </p:cNvCxnSpPr>
            <p:nvPr/>
          </p:nvCxnSpPr>
          <p:spPr>
            <a:xfrm flipV="1">
              <a:off x="6973226" y="3102884"/>
              <a:ext cx="519860" cy="15297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C5F4DD8F-AA6A-034C-BA3A-F676CB8FABE9}"/>
                </a:ext>
              </a:extLst>
            </p:cNvPr>
            <p:cNvCxnSpPr>
              <a:cxnSpLocks/>
              <a:stCxn id="124" idx="6"/>
              <a:endCxn id="364" idx="2"/>
            </p:cNvCxnSpPr>
            <p:nvPr/>
          </p:nvCxnSpPr>
          <p:spPr>
            <a:xfrm flipV="1">
              <a:off x="6973226" y="2669132"/>
              <a:ext cx="519860" cy="19634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AB1BA209-7006-D448-9EB8-D44975C2A1E1}"/>
                </a:ext>
              </a:extLst>
            </p:cNvPr>
            <p:cNvCxnSpPr>
              <a:cxnSpLocks/>
              <a:stCxn id="124" idx="6"/>
              <a:endCxn id="183" idx="2"/>
            </p:cNvCxnSpPr>
            <p:nvPr/>
          </p:nvCxnSpPr>
          <p:spPr>
            <a:xfrm>
              <a:off x="6973226" y="4632609"/>
              <a:ext cx="519860" cy="218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516E302-03D9-E740-AF74-865CBC562160}"/>
                </a:ext>
              </a:extLst>
            </p:cNvPr>
            <p:cNvCxnSpPr>
              <a:cxnSpLocks/>
              <a:stCxn id="341" idx="6"/>
              <a:endCxn id="183" idx="2"/>
            </p:cNvCxnSpPr>
            <p:nvPr/>
          </p:nvCxnSpPr>
          <p:spPr>
            <a:xfrm>
              <a:off x="6973226" y="4210065"/>
              <a:ext cx="519860" cy="6413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A67E906-9499-DE40-B8E8-2761D0737174}"/>
                </a:ext>
              </a:extLst>
            </p:cNvPr>
            <p:cNvCxnSpPr>
              <a:cxnSpLocks/>
              <a:stCxn id="340" idx="6"/>
              <a:endCxn id="183" idx="2"/>
            </p:cNvCxnSpPr>
            <p:nvPr/>
          </p:nvCxnSpPr>
          <p:spPr>
            <a:xfrm>
              <a:off x="6973226" y="3776313"/>
              <a:ext cx="519860" cy="10751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76052F3-3F6D-4144-93B2-0FB151DEC30E}"/>
                </a:ext>
              </a:extLst>
            </p:cNvPr>
            <p:cNvCxnSpPr>
              <a:cxnSpLocks/>
              <a:stCxn id="339" idx="6"/>
              <a:endCxn id="183" idx="2"/>
            </p:cNvCxnSpPr>
            <p:nvPr/>
          </p:nvCxnSpPr>
          <p:spPr>
            <a:xfrm>
              <a:off x="6973226" y="3342561"/>
              <a:ext cx="519860" cy="15088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DC3B2536-67F5-B141-847F-A904D5A7687B}"/>
                </a:ext>
              </a:extLst>
            </p:cNvPr>
            <p:cNvCxnSpPr>
              <a:cxnSpLocks/>
              <a:stCxn id="338" idx="6"/>
              <a:endCxn id="183" idx="2"/>
            </p:cNvCxnSpPr>
            <p:nvPr/>
          </p:nvCxnSpPr>
          <p:spPr>
            <a:xfrm>
              <a:off x="6973226" y="2908809"/>
              <a:ext cx="519860" cy="194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B8CF272-1180-584F-BC60-13E53AC92463}"/>
              </a:ext>
            </a:extLst>
          </p:cNvPr>
          <p:cNvGrpSpPr/>
          <p:nvPr/>
        </p:nvGrpSpPr>
        <p:grpSpPr>
          <a:xfrm>
            <a:off x="8328517" y="2255252"/>
            <a:ext cx="296644" cy="2949660"/>
            <a:chOff x="8088767" y="2299858"/>
            <a:chExt cx="296644" cy="294966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7E79FE7-4D6A-D04A-8470-719C98A14856}"/>
                </a:ext>
              </a:extLst>
            </p:cNvPr>
            <p:cNvSpPr/>
            <p:nvPr/>
          </p:nvSpPr>
          <p:spPr>
            <a:xfrm>
              <a:off x="8092334" y="2299858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AB28E99-7B74-7849-9FD3-A859E625EBFD}"/>
                </a:ext>
              </a:extLst>
            </p:cNvPr>
            <p:cNvSpPr/>
            <p:nvPr/>
          </p:nvSpPr>
          <p:spPr>
            <a:xfrm>
              <a:off x="8092334" y="2742622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3B9EF76-62A3-D342-9CFB-0596C15D4280}"/>
                </a:ext>
              </a:extLst>
            </p:cNvPr>
            <p:cNvSpPr/>
            <p:nvPr/>
          </p:nvSpPr>
          <p:spPr>
            <a:xfrm>
              <a:off x="8092334" y="3185386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C1A873F-173B-1846-BB89-41424B4F2D22}"/>
                </a:ext>
              </a:extLst>
            </p:cNvPr>
            <p:cNvSpPr/>
            <p:nvPr/>
          </p:nvSpPr>
          <p:spPr>
            <a:xfrm>
              <a:off x="8092334" y="3628150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6914583-FB99-1F4C-880B-A3AC8CF1810B}"/>
                </a:ext>
              </a:extLst>
            </p:cNvPr>
            <p:cNvSpPr/>
            <p:nvPr/>
          </p:nvSpPr>
          <p:spPr>
            <a:xfrm>
              <a:off x="8092334" y="4070914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E79DDF02-E28A-404A-9A90-6BE919D38089}"/>
                </a:ext>
              </a:extLst>
            </p:cNvPr>
            <p:cNvSpPr/>
            <p:nvPr/>
          </p:nvSpPr>
          <p:spPr>
            <a:xfrm>
              <a:off x="8092334" y="4513678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38E353F-2C49-B54D-8758-8019BB840954}"/>
                </a:ext>
              </a:extLst>
            </p:cNvPr>
            <p:cNvSpPr/>
            <p:nvPr/>
          </p:nvSpPr>
          <p:spPr>
            <a:xfrm>
              <a:off x="8088767" y="495644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AFA3C6-9287-AA4D-B391-49DCB53AC531}"/>
              </a:ext>
            </a:extLst>
          </p:cNvPr>
          <p:cNvGrpSpPr/>
          <p:nvPr/>
        </p:nvGrpSpPr>
        <p:grpSpPr>
          <a:xfrm>
            <a:off x="3452013" y="2237612"/>
            <a:ext cx="296794" cy="3063684"/>
            <a:chOff x="3452013" y="2237612"/>
            <a:chExt cx="296794" cy="3063684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90B0FCB-200A-144F-BAAC-C999B0D1BD3A}"/>
                </a:ext>
              </a:extLst>
            </p:cNvPr>
            <p:cNvSpPr/>
            <p:nvPr/>
          </p:nvSpPr>
          <p:spPr>
            <a:xfrm>
              <a:off x="3455730" y="2237612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D1457D6-A5FD-2C4D-ACB9-27348D2B76EB}"/>
                </a:ext>
              </a:extLst>
            </p:cNvPr>
            <p:cNvSpPr/>
            <p:nvPr/>
          </p:nvSpPr>
          <p:spPr>
            <a:xfrm>
              <a:off x="3455730" y="2699380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5B9F894-D8AB-2245-90FE-1785EAAF274A}"/>
                </a:ext>
              </a:extLst>
            </p:cNvPr>
            <p:cNvSpPr/>
            <p:nvPr/>
          </p:nvSpPr>
          <p:spPr>
            <a:xfrm>
              <a:off x="3455730" y="3161148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50AD63C-2716-1648-A19B-00F4D331D8E7}"/>
                </a:ext>
              </a:extLst>
            </p:cNvPr>
            <p:cNvSpPr/>
            <p:nvPr/>
          </p:nvSpPr>
          <p:spPr>
            <a:xfrm>
              <a:off x="3455730" y="3622916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E70DD3A-9182-4640-B988-ABE680944F0B}"/>
                </a:ext>
              </a:extLst>
            </p:cNvPr>
            <p:cNvSpPr/>
            <p:nvPr/>
          </p:nvSpPr>
          <p:spPr>
            <a:xfrm>
              <a:off x="3455730" y="4084684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7FE398E8-AE6D-0049-BBCB-EC45F9EA7CC3}"/>
                </a:ext>
              </a:extLst>
            </p:cNvPr>
            <p:cNvSpPr/>
            <p:nvPr/>
          </p:nvSpPr>
          <p:spPr>
            <a:xfrm>
              <a:off x="3455730" y="4546452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9C6A4C7-CE3A-7C49-8C96-B4535831CF4B}"/>
                </a:ext>
              </a:extLst>
            </p:cNvPr>
            <p:cNvSpPr/>
            <p:nvPr/>
          </p:nvSpPr>
          <p:spPr>
            <a:xfrm>
              <a:off x="3452013" y="500821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04814197-45D0-FB4B-8459-87C35869C6D6}"/>
              </a:ext>
            </a:extLst>
          </p:cNvPr>
          <p:cNvGrpSpPr/>
          <p:nvPr/>
        </p:nvGrpSpPr>
        <p:grpSpPr>
          <a:xfrm>
            <a:off x="3745090" y="2375657"/>
            <a:ext cx="512446" cy="2779101"/>
            <a:chOff x="3745090" y="2375657"/>
            <a:chExt cx="512446" cy="2779101"/>
          </a:xfrm>
        </p:grpSpPr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8B8CEDF-BEAE-D540-B7F7-9BF457E43D76}"/>
                </a:ext>
              </a:extLst>
            </p:cNvPr>
            <p:cNvCxnSpPr/>
            <p:nvPr/>
          </p:nvCxnSpPr>
          <p:spPr>
            <a:xfrm>
              <a:off x="3755082" y="2375657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9688A92-5645-9240-9984-3BE298F72EDA}"/>
                </a:ext>
              </a:extLst>
            </p:cNvPr>
            <p:cNvCxnSpPr>
              <a:cxnSpLocks/>
            </p:cNvCxnSpPr>
            <p:nvPr/>
          </p:nvCxnSpPr>
          <p:spPr>
            <a:xfrm>
              <a:off x="3755082" y="2375657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8147C4F-F978-FF4E-939D-E684E70C8703}"/>
                </a:ext>
              </a:extLst>
            </p:cNvPr>
            <p:cNvCxnSpPr>
              <a:cxnSpLocks/>
            </p:cNvCxnSpPr>
            <p:nvPr/>
          </p:nvCxnSpPr>
          <p:spPr>
            <a:xfrm>
              <a:off x="3755082" y="2375657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F4ACEE24-E5DD-0C46-8D89-541F8CEFCDCB}"/>
                </a:ext>
              </a:extLst>
            </p:cNvPr>
            <p:cNvCxnSpPr>
              <a:cxnSpLocks/>
            </p:cNvCxnSpPr>
            <p:nvPr/>
          </p:nvCxnSpPr>
          <p:spPr>
            <a:xfrm>
              <a:off x="3755082" y="2375657"/>
              <a:ext cx="490695" cy="156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80D0F72-325E-3248-ADAB-AD212115736D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>
              <a:off x="3748807" y="2845919"/>
              <a:ext cx="496970" cy="10934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C2C4E68D-6BAC-C54B-A9EA-060903E4B9A9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>
              <a:off x="3748807" y="2845919"/>
              <a:ext cx="496970" cy="6597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4733D8E2-FA00-4B4C-975C-1C75B165EC38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>
              <a:off x="3748807" y="2845919"/>
              <a:ext cx="496970" cy="2259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7EEDF320-77FC-4E44-96A0-5E916D8D4C7A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 flipV="1">
              <a:off x="3748807" y="2638141"/>
              <a:ext cx="496970" cy="2077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A8F87FE0-FCF8-3D49-B0DA-A364B34B0D0C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 flipV="1">
              <a:off x="3748807" y="2638141"/>
              <a:ext cx="496970" cy="6695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D98185AF-5BB3-B541-AEE8-1C6968BD2451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 flipV="1">
              <a:off x="3748807" y="3071893"/>
              <a:ext cx="496970" cy="2357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67CD2530-6E07-CF44-95B3-E203D37EC643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>
              <a:off x="3748807" y="3307687"/>
              <a:ext cx="496970" cy="1979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0C6FBF3E-6A72-5D46-ADAA-C618778F3C38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>
              <a:off x="3748807" y="3307687"/>
              <a:ext cx="496970" cy="6317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2DAE94A-5F48-2A43-BA3B-D5984EC9A040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 flipV="1">
              <a:off x="3748807" y="2638141"/>
              <a:ext cx="496970" cy="11313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35DE580-EA72-4E44-A585-B199EB097C3F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 flipV="1">
              <a:off x="3748807" y="3071893"/>
              <a:ext cx="496970" cy="6975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263A2F0-3E07-0344-A91A-A46BE18EB9AF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 flipV="1">
              <a:off x="3748807" y="3505645"/>
              <a:ext cx="496970" cy="263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8461471-1C9D-6148-B59C-1506E73990EC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>
              <a:off x="3748807" y="3769455"/>
              <a:ext cx="496970" cy="1699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B096C4DB-6562-CA43-A590-EBA4BA7B3373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748807" y="3939397"/>
              <a:ext cx="496970" cy="291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49CE14E-9CAC-094D-9837-C925C3F4E39D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748807" y="3505645"/>
              <a:ext cx="496970" cy="7255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BF09C0-486C-CA4F-81B0-CA0CD2E490CE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748807" y="3071893"/>
              <a:ext cx="496970" cy="1159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EE948A6F-85AD-FB40-B696-600AD691191F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748807" y="2638141"/>
              <a:ext cx="496970" cy="15930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3D18FDA-1D65-3444-A3D2-C4153E399FCD}"/>
                </a:ext>
              </a:extLst>
            </p:cNvPr>
            <p:cNvCxnSpPr>
              <a:cxnSpLocks/>
              <a:endCxn id="236" idx="6"/>
            </p:cNvCxnSpPr>
            <p:nvPr/>
          </p:nvCxnSpPr>
          <p:spPr>
            <a:xfrm flipH="1" flipV="1">
              <a:off x="3748807" y="4231223"/>
              <a:ext cx="492242" cy="135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A68B148-2C8C-3142-AB35-8677A52A4858}"/>
                </a:ext>
              </a:extLst>
            </p:cNvPr>
            <p:cNvCxnSpPr>
              <a:cxnSpLocks/>
              <a:endCxn id="235" idx="6"/>
            </p:cNvCxnSpPr>
            <p:nvPr/>
          </p:nvCxnSpPr>
          <p:spPr>
            <a:xfrm flipH="1" flipV="1">
              <a:off x="3748807" y="3769455"/>
              <a:ext cx="492242" cy="5969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B585AFE6-58EA-9448-8F07-A34A4A6015D4}"/>
                </a:ext>
              </a:extLst>
            </p:cNvPr>
            <p:cNvCxnSpPr>
              <a:cxnSpLocks/>
              <a:endCxn id="234" idx="6"/>
            </p:cNvCxnSpPr>
            <p:nvPr/>
          </p:nvCxnSpPr>
          <p:spPr>
            <a:xfrm flipH="1" flipV="1">
              <a:off x="3748807" y="3307687"/>
              <a:ext cx="492242" cy="10587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609753BB-3FEB-CA41-B254-02BEDF3184BE}"/>
                </a:ext>
              </a:extLst>
            </p:cNvPr>
            <p:cNvCxnSpPr>
              <a:cxnSpLocks/>
              <a:endCxn id="233" idx="6"/>
            </p:cNvCxnSpPr>
            <p:nvPr/>
          </p:nvCxnSpPr>
          <p:spPr>
            <a:xfrm flipH="1" flipV="1">
              <a:off x="3748807" y="2845919"/>
              <a:ext cx="492242" cy="152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3F081840-5CD4-A14B-AA5F-C1F101BACC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5082" y="2375657"/>
              <a:ext cx="485966" cy="1990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25F384A5-819F-2E42-BA31-A180B06203B0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4366453"/>
              <a:ext cx="492242" cy="3265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C41EC943-674E-2B4A-817F-330D7AAD41A0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3939397"/>
              <a:ext cx="496972" cy="7535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E802B189-CA87-2442-ACCE-6701EB03F2DB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3505645"/>
              <a:ext cx="496972" cy="11873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F4BDBB3F-C2D8-8949-A106-7E2BB0F55A22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3071893"/>
              <a:ext cx="496972" cy="16210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CC378A97-9699-E341-AE67-6A2BD910C4C7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2638141"/>
              <a:ext cx="496972" cy="20548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F0D59466-87D1-DD4B-97F5-B80566A1CED2}"/>
                </a:ext>
              </a:extLst>
            </p:cNvPr>
            <p:cNvCxnSpPr>
              <a:cxnSpLocks/>
              <a:stCxn id="180" idx="2"/>
              <a:endCxn id="238" idx="6"/>
            </p:cNvCxnSpPr>
            <p:nvPr/>
          </p:nvCxnSpPr>
          <p:spPr>
            <a:xfrm flipH="1">
              <a:off x="3745090" y="4851937"/>
              <a:ext cx="512446" cy="3028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C9AC35DD-112D-1742-8F60-D17D7D66A908}"/>
                </a:ext>
              </a:extLst>
            </p:cNvPr>
            <p:cNvCxnSpPr>
              <a:cxnSpLocks/>
              <a:stCxn id="293" idx="2"/>
              <a:endCxn id="238" idx="6"/>
            </p:cNvCxnSpPr>
            <p:nvPr/>
          </p:nvCxnSpPr>
          <p:spPr>
            <a:xfrm flipH="1">
              <a:off x="3745090" y="4381333"/>
              <a:ext cx="512446" cy="7734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B065E629-E610-C549-8233-87F7E30C2E0A}"/>
                </a:ext>
              </a:extLst>
            </p:cNvPr>
            <p:cNvCxnSpPr>
              <a:cxnSpLocks/>
              <a:stCxn id="292" idx="2"/>
              <a:endCxn id="238" idx="6"/>
            </p:cNvCxnSpPr>
            <p:nvPr/>
          </p:nvCxnSpPr>
          <p:spPr>
            <a:xfrm flipH="1">
              <a:off x="3745090" y="3947581"/>
              <a:ext cx="512446" cy="1207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8E021452-3B16-784C-BA07-B6FBF9F4650D}"/>
                </a:ext>
              </a:extLst>
            </p:cNvPr>
            <p:cNvCxnSpPr>
              <a:cxnSpLocks/>
              <a:stCxn id="291" idx="2"/>
              <a:endCxn id="238" idx="6"/>
            </p:cNvCxnSpPr>
            <p:nvPr/>
          </p:nvCxnSpPr>
          <p:spPr>
            <a:xfrm flipH="1">
              <a:off x="3745090" y="3513829"/>
              <a:ext cx="512446" cy="1640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15CBA509-52B3-D54D-A75C-09DED60A9836}"/>
                </a:ext>
              </a:extLst>
            </p:cNvPr>
            <p:cNvCxnSpPr>
              <a:cxnSpLocks/>
              <a:stCxn id="290" idx="2"/>
              <a:endCxn id="238" idx="6"/>
            </p:cNvCxnSpPr>
            <p:nvPr/>
          </p:nvCxnSpPr>
          <p:spPr>
            <a:xfrm flipH="1">
              <a:off x="3745090" y="3080077"/>
              <a:ext cx="512446" cy="2074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1B5EAFFB-EAFF-CB45-AA3C-1B06DF0773D2}"/>
                </a:ext>
              </a:extLst>
            </p:cNvPr>
            <p:cNvCxnSpPr>
              <a:cxnSpLocks/>
              <a:stCxn id="289" idx="2"/>
              <a:endCxn id="238" idx="6"/>
            </p:cNvCxnSpPr>
            <p:nvPr/>
          </p:nvCxnSpPr>
          <p:spPr>
            <a:xfrm flipH="1">
              <a:off x="3745090" y="2646325"/>
              <a:ext cx="512446" cy="2508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D6ED0A25-A960-E245-9382-8EE279FFF6DE}"/>
                </a:ext>
              </a:extLst>
            </p:cNvPr>
            <p:cNvCxnSpPr>
              <a:cxnSpLocks/>
              <a:stCxn id="180" idx="2"/>
              <a:endCxn id="237" idx="6"/>
            </p:cNvCxnSpPr>
            <p:nvPr/>
          </p:nvCxnSpPr>
          <p:spPr>
            <a:xfrm flipH="1" flipV="1">
              <a:off x="3748807" y="4692991"/>
              <a:ext cx="508729" cy="1589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493E0DAF-579D-034D-8201-C6778097A230}"/>
                </a:ext>
              </a:extLst>
            </p:cNvPr>
            <p:cNvCxnSpPr>
              <a:cxnSpLocks/>
              <a:stCxn id="180" idx="2"/>
              <a:endCxn id="236" idx="6"/>
            </p:cNvCxnSpPr>
            <p:nvPr/>
          </p:nvCxnSpPr>
          <p:spPr>
            <a:xfrm flipH="1" flipV="1">
              <a:off x="3748807" y="4231223"/>
              <a:ext cx="508729" cy="6207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CDE44E25-6A81-7D4D-8BEF-DBD79A5C2FC6}"/>
                </a:ext>
              </a:extLst>
            </p:cNvPr>
            <p:cNvCxnSpPr>
              <a:cxnSpLocks/>
              <a:stCxn id="180" idx="2"/>
              <a:endCxn id="235" idx="6"/>
            </p:cNvCxnSpPr>
            <p:nvPr/>
          </p:nvCxnSpPr>
          <p:spPr>
            <a:xfrm flipH="1" flipV="1">
              <a:off x="3748807" y="3769455"/>
              <a:ext cx="508729" cy="108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3AE5B081-FD33-9447-B1D8-F1E1C785B94D}"/>
                </a:ext>
              </a:extLst>
            </p:cNvPr>
            <p:cNvCxnSpPr>
              <a:cxnSpLocks/>
              <a:stCxn id="180" idx="2"/>
              <a:endCxn id="234" idx="6"/>
            </p:cNvCxnSpPr>
            <p:nvPr/>
          </p:nvCxnSpPr>
          <p:spPr>
            <a:xfrm flipH="1" flipV="1">
              <a:off x="3748807" y="3307687"/>
              <a:ext cx="508729" cy="15442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D39CD321-682E-034E-BDF4-0952B92EC60E}"/>
                </a:ext>
              </a:extLst>
            </p:cNvPr>
            <p:cNvCxnSpPr>
              <a:cxnSpLocks/>
              <a:stCxn id="180" idx="2"/>
              <a:endCxn id="233" idx="6"/>
            </p:cNvCxnSpPr>
            <p:nvPr/>
          </p:nvCxnSpPr>
          <p:spPr>
            <a:xfrm flipH="1" flipV="1">
              <a:off x="3748807" y="2845919"/>
              <a:ext cx="508729" cy="20060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ED71C28F-65F3-CC48-8BA2-F068E72F5392}"/>
              </a:ext>
            </a:extLst>
          </p:cNvPr>
          <p:cNvGrpSpPr/>
          <p:nvPr/>
        </p:nvGrpSpPr>
        <p:grpSpPr>
          <a:xfrm>
            <a:off x="7786163" y="2401791"/>
            <a:ext cx="545921" cy="2656583"/>
            <a:chOff x="7786163" y="2401791"/>
            <a:chExt cx="545921" cy="2656583"/>
          </a:xfrm>
        </p:grpSpPr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1ECCB3DB-F933-984C-A933-2A8BCD851DEE}"/>
                </a:ext>
              </a:extLst>
            </p:cNvPr>
            <p:cNvCxnSpPr>
              <a:cxnSpLocks/>
              <a:stCxn id="364" idx="6"/>
              <a:endCxn id="223" idx="2"/>
            </p:cNvCxnSpPr>
            <p:nvPr/>
          </p:nvCxnSpPr>
          <p:spPr>
            <a:xfrm flipV="1">
              <a:off x="7786163" y="2401791"/>
              <a:ext cx="545921" cy="267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B4879B93-E8DF-F047-B4BE-CC6DA07AD0FA}"/>
                </a:ext>
              </a:extLst>
            </p:cNvPr>
            <p:cNvCxnSpPr>
              <a:cxnSpLocks/>
              <a:stCxn id="364" idx="6"/>
              <a:endCxn id="224" idx="2"/>
            </p:cNvCxnSpPr>
            <p:nvPr/>
          </p:nvCxnSpPr>
          <p:spPr>
            <a:xfrm>
              <a:off x="7786163" y="2669132"/>
              <a:ext cx="545921" cy="1754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590A6801-2F1D-744C-9AD5-5D6939C769BC}"/>
                </a:ext>
              </a:extLst>
            </p:cNvPr>
            <p:cNvCxnSpPr>
              <a:cxnSpLocks/>
              <a:stCxn id="364" idx="6"/>
              <a:endCxn id="225" idx="2"/>
            </p:cNvCxnSpPr>
            <p:nvPr/>
          </p:nvCxnSpPr>
          <p:spPr>
            <a:xfrm>
              <a:off x="7786163" y="2669132"/>
              <a:ext cx="545921" cy="6181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17431B7A-DDC1-1A4D-83BD-65D536B521E5}"/>
                </a:ext>
              </a:extLst>
            </p:cNvPr>
            <p:cNvCxnSpPr>
              <a:cxnSpLocks/>
              <a:stCxn id="364" idx="6"/>
              <a:endCxn id="226" idx="2"/>
            </p:cNvCxnSpPr>
            <p:nvPr/>
          </p:nvCxnSpPr>
          <p:spPr>
            <a:xfrm>
              <a:off x="7786163" y="2669132"/>
              <a:ext cx="545921" cy="10609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5811B606-CB10-D544-AF48-D63AAAE1F113}"/>
                </a:ext>
              </a:extLst>
            </p:cNvPr>
            <p:cNvCxnSpPr>
              <a:cxnSpLocks/>
              <a:stCxn id="364" idx="6"/>
              <a:endCxn id="227" idx="2"/>
            </p:cNvCxnSpPr>
            <p:nvPr/>
          </p:nvCxnSpPr>
          <p:spPr>
            <a:xfrm>
              <a:off x="7786163" y="2669132"/>
              <a:ext cx="545921" cy="15037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89D9EBF5-D695-584D-AB40-02166AA85BD4}"/>
                </a:ext>
              </a:extLst>
            </p:cNvPr>
            <p:cNvCxnSpPr>
              <a:cxnSpLocks/>
              <a:stCxn id="365" idx="6"/>
              <a:endCxn id="227" idx="2"/>
            </p:cNvCxnSpPr>
            <p:nvPr/>
          </p:nvCxnSpPr>
          <p:spPr>
            <a:xfrm>
              <a:off x="7786163" y="3102884"/>
              <a:ext cx="545921" cy="10699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5D5FC92-4F02-5849-B07D-B1BB60500CE1}"/>
                </a:ext>
              </a:extLst>
            </p:cNvPr>
            <p:cNvCxnSpPr>
              <a:cxnSpLocks/>
              <a:stCxn id="365" idx="6"/>
              <a:endCxn id="226" idx="2"/>
            </p:cNvCxnSpPr>
            <p:nvPr/>
          </p:nvCxnSpPr>
          <p:spPr>
            <a:xfrm>
              <a:off x="7786163" y="3102884"/>
              <a:ext cx="545921" cy="627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3EF1DB69-19AA-684F-B54E-C7EE11BFA0B1}"/>
                </a:ext>
              </a:extLst>
            </p:cNvPr>
            <p:cNvCxnSpPr>
              <a:cxnSpLocks/>
              <a:stCxn id="365" idx="6"/>
              <a:endCxn id="225" idx="2"/>
            </p:cNvCxnSpPr>
            <p:nvPr/>
          </p:nvCxnSpPr>
          <p:spPr>
            <a:xfrm>
              <a:off x="7786163" y="3102884"/>
              <a:ext cx="545921" cy="1844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1CBA89B-5B16-994A-913A-C1F1466A68B5}"/>
                </a:ext>
              </a:extLst>
            </p:cNvPr>
            <p:cNvCxnSpPr>
              <a:cxnSpLocks/>
              <a:stCxn id="365" idx="6"/>
              <a:endCxn id="224" idx="2"/>
            </p:cNvCxnSpPr>
            <p:nvPr/>
          </p:nvCxnSpPr>
          <p:spPr>
            <a:xfrm flipV="1">
              <a:off x="7786163" y="2844555"/>
              <a:ext cx="545921" cy="2583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6B9E9DA1-85DC-D742-81CE-5DCFFD91B94E}"/>
                </a:ext>
              </a:extLst>
            </p:cNvPr>
            <p:cNvCxnSpPr>
              <a:cxnSpLocks/>
              <a:stCxn id="365" idx="6"/>
              <a:endCxn id="223" idx="2"/>
            </p:cNvCxnSpPr>
            <p:nvPr/>
          </p:nvCxnSpPr>
          <p:spPr>
            <a:xfrm flipV="1">
              <a:off x="7786163" y="2401791"/>
              <a:ext cx="545921" cy="701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788A5BC8-BEE8-B542-9F44-E40102E24352}"/>
                </a:ext>
              </a:extLst>
            </p:cNvPr>
            <p:cNvCxnSpPr>
              <a:cxnSpLocks/>
              <a:endCxn id="223" idx="2"/>
            </p:cNvCxnSpPr>
            <p:nvPr/>
          </p:nvCxnSpPr>
          <p:spPr>
            <a:xfrm flipV="1">
              <a:off x="7794554" y="2401791"/>
              <a:ext cx="537530" cy="11061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650264C9-3C31-5546-960C-35B03B85D4C7}"/>
                </a:ext>
              </a:extLst>
            </p:cNvPr>
            <p:cNvCxnSpPr>
              <a:cxnSpLocks/>
              <a:endCxn id="224" idx="2"/>
            </p:cNvCxnSpPr>
            <p:nvPr/>
          </p:nvCxnSpPr>
          <p:spPr>
            <a:xfrm flipV="1">
              <a:off x="7794554" y="2844555"/>
              <a:ext cx="537530" cy="6633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5089B8C2-1495-EE40-8F52-F92EF015D948}"/>
                </a:ext>
              </a:extLst>
            </p:cNvPr>
            <p:cNvCxnSpPr>
              <a:cxnSpLocks/>
              <a:endCxn id="225" idx="2"/>
            </p:cNvCxnSpPr>
            <p:nvPr/>
          </p:nvCxnSpPr>
          <p:spPr>
            <a:xfrm flipV="1">
              <a:off x="7794554" y="3287319"/>
              <a:ext cx="537530" cy="2205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5933B2D-2C46-5042-B8AE-6B8192423D71}"/>
                </a:ext>
              </a:extLst>
            </p:cNvPr>
            <p:cNvCxnSpPr>
              <a:cxnSpLocks/>
              <a:endCxn id="226" idx="2"/>
            </p:cNvCxnSpPr>
            <p:nvPr/>
          </p:nvCxnSpPr>
          <p:spPr>
            <a:xfrm>
              <a:off x="7794554" y="3507912"/>
              <a:ext cx="537530" cy="2221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9716B399-3502-794D-9B7A-7F21BAE94180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7794554" y="3507912"/>
              <a:ext cx="537530" cy="6649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CC547864-9F9E-4F49-96B6-9B6A3958CFEE}"/>
                </a:ext>
              </a:extLst>
            </p:cNvPr>
            <p:cNvCxnSpPr>
              <a:cxnSpLocks/>
              <a:stCxn id="367" idx="6"/>
              <a:endCxn id="225" idx="2"/>
            </p:cNvCxnSpPr>
            <p:nvPr/>
          </p:nvCxnSpPr>
          <p:spPr>
            <a:xfrm flipV="1">
              <a:off x="7786163" y="3287319"/>
              <a:ext cx="545921" cy="683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CE132F4F-DE95-0B4D-8A77-A6624DC01FC9}"/>
                </a:ext>
              </a:extLst>
            </p:cNvPr>
            <p:cNvCxnSpPr>
              <a:cxnSpLocks/>
              <a:stCxn id="367" idx="6"/>
              <a:endCxn id="226" idx="2"/>
            </p:cNvCxnSpPr>
            <p:nvPr/>
          </p:nvCxnSpPr>
          <p:spPr>
            <a:xfrm flipV="1">
              <a:off x="7786163" y="3730083"/>
              <a:ext cx="545921" cy="2403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DB7B2B31-9ECE-904A-B05E-6D1A09865B1E}"/>
                </a:ext>
              </a:extLst>
            </p:cNvPr>
            <p:cNvCxnSpPr>
              <a:cxnSpLocks/>
              <a:stCxn id="367" idx="6"/>
              <a:endCxn id="227" idx="2"/>
            </p:cNvCxnSpPr>
            <p:nvPr/>
          </p:nvCxnSpPr>
          <p:spPr>
            <a:xfrm>
              <a:off x="7786163" y="3970388"/>
              <a:ext cx="545921" cy="20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397EF068-399C-824F-912F-D3FEE89C29EF}"/>
                </a:ext>
              </a:extLst>
            </p:cNvPr>
            <p:cNvCxnSpPr>
              <a:cxnSpLocks/>
              <a:stCxn id="368" idx="6"/>
              <a:endCxn id="227" idx="2"/>
            </p:cNvCxnSpPr>
            <p:nvPr/>
          </p:nvCxnSpPr>
          <p:spPr>
            <a:xfrm flipV="1">
              <a:off x="7786163" y="4172847"/>
              <a:ext cx="545921" cy="2312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F949F611-581A-134B-8CCC-600A14E906F8}"/>
                </a:ext>
              </a:extLst>
            </p:cNvPr>
            <p:cNvCxnSpPr>
              <a:cxnSpLocks/>
              <a:stCxn id="368" idx="6"/>
              <a:endCxn id="226" idx="2"/>
            </p:cNvCxnSpPr>
            <p:nvPr/>
          </p:nvCxnSpPr>
          <p:spPr>
            <a:xfrm flipV="1">
              <a:off x="7786163" y="3730083"/>
              <a:ext cx="545921" cy="674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38F248A3-C30F-3E44-BB5B-E7A0BE777EA4}"/>
                </a:ext>
              </a:extLst>
            </p:cNvPr>
            <p:cNvCxnSpPr>
              <a:cxnSpLocks/>
              <a:endCxn id="225" idx="2"/>
            </p:cNvCxnSpPr>
            <p:nvPr/>
          </p:nvCxnSpPr>
          <p:spPr>
            <a:xfrm flipV="1">
              <a:off x="7794554" y="3287319"/>
              <a:ext cx="537530" cy="10768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C57CCE5C-3643-6342-9484-6B487D0C106F}"/>
                </a:ext>
              </a:extLst>
            </p:cNvPr>
            <p:cNvCxnSpPr>
              <a:cxnSpLocks/>
              <a:endCxn id="224" idx="2"/>
            </p:cNvCxnSpPr>
            <p:nvPr/>
          </p:nvCxnSpPr>
          <p:spPr>
            <a:xfrm flipV="1">
              <a:off x="7794554" y="2844555"/>
              <a:ext cx="537530" cy="15196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C0ED075B-DE7B-FA4D-BE44-8DE7FCEC1E30}"/>
                </a:ext>
              </a:extLst>
            </p:cNvPr>
            <p:cNvCxnSpPr>
              <a:cxnSpLocks/>
              <a:stCxn id="368" idx="6"/>
              <a:endCxn id="223" idx="2"/>
            </p:cNvCxnSpPr>
            <p:nvPr/>
          </p:nvCxnSpPr>
          <p:spPr>
            <a:xfrm flipV="1">
              <a:off x="7786163" y="2401791"/>
              <a:ext cx="545921" cy="2002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2275C2C1-FC33-EE49-BE11-FB22CACBB228}"/>
                </a:ext>
              </a:extLst>
            </p:cNvPr>
            <p:cNvCxnSpPr>
              <a:cxnSpLocks/>
              <a:stCxn id="368" idx="6"/>
              <a:endCxn id="228" idx="2"/>
            </p:cNvCxnSpPr>
            <p:nvPr/>
          </p:nvCxnSpPr>
          <p:spPr>
            <a:xfrm>
              <a:off x="7786163" y="4404140"/>
              <a:ext cx="545921" cy="2114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490099F-C21A-9B4B-9436-B00FAC4DE7E3}"/>
                </a:ext>
              </a:extLst>
            </p:cNvPr>
            <p:cNvCxnSpPr>
              <a:cxnSpLocks/>
              <a:stCxn id="367" idx="6"/>
              <a:endCxn id="228" idx="2"/>
            </p:cNvCxnSpPr>
            <p:nvPr/>
          </p:nvCxnSpPr>
          <p:spPr>
            <a:xfrm>
              <a:off x="7786163" y="3970388"/>
              <a:ext cx="545921" cy="6452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C5D9D65B-67D3-6142-A8EC-5502736930CB}"/>
                </a:ext>
              </a:extLst>
            </p:cNvPr>
            <p:cNvCxnSpPr>
              <a:cxnSpLocks/>
            </p:cNvCxnSpPr>
            <p:nvPr/>
          </p:nvCxnSpPr>
          <p:spPr>
            <a:xfrm>
              <a:off x="7794554" y="3507912"/>
              <a:ext cx="519860" cy="10751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DAFA52FA-7FDA-624B-8614-291B9F9F6951}"/>
                </a:ext>
              </a:extLst>
            </p:cNvPr>
            <p:cNvCxnSpPr>
              <a:cxnSpLocks/>
              <a:stCxn id="365" idx="6"/>
              <a:endCxn id="228" idx="2"/>
            </p:cNvCxnSpPr>
            <p:nvPr/>
          </p:nvCxnSpPr>
          <p:spPr>
            <a:xfrm>
              <a:off x="7786163" y="3102884"/>
              <a:ext cx="545921" cy="1512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DCF6E54C-A199-BE4C-A07D-C5F7980B483E}"/>
                </a:ext>
              </a:extLst>
            </p:cNvPr>
            <p:cNvCxnSpPr>
              <a:cxnSpLocks/>
              <a:stCxn id="364" idx="6"/>
              <a:endCxn id="228" idx="2"/>
            </p:cNvCxnSpPr>
            <p:nvPr/>
          </p:nvCxnSpPr>
          <p:spPr>
            <a:xfrm>
              <a:off x="7786163" y="2669132"/>
              <a:ext cx="545921" cy="1946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DEE2E198-C2F7-194E-9230-359ADCDDC6B4}"/>
                </a:ext>
              </a:extLst>
            </p:cNvPr>
            <p:cNvCxnSpPr>
              <a:cxnSpLocks/>
              <a:stCxn id="183" idx="6"/>
              <a:endCxn id="229" idx="2"/>
            </p:cNvCxnSpPr>
            <p:nvPr/>
          </p:nvCxnSpPr>
          <p:spPr>
            <a:xfrm>
              <a:off x="7786163" y="4851449"/>
              <a:ext cx="542354" cy="2069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B9F13877-6934-4340-A36B-E3DC776041DB}"/>
                </a:ext>
              </a:extLst>
            </p:cNvPr>
            <p:cNvCxnSpPr>
              <a:cxnSpLocks/>
              <a:stCxn id="183" idx="6"/>
              <a:endCxn id="228" idx="2"/>
            </p:cNvCxnSpPr>
            <p:nvPr/>
          </p:nvCxnSpPr>
          <p:spPr>
            <a:xfrm flipV="1">
              <a:off x="7786163" y="4615611"/>
              <a:ext cx="545921" cy="235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5D171064-B504-BA4C-98F8-4668C8BD137C}"/>
                </a:ext>
              </a:extLst>
            </p:cNvPr>
            <p:cNvCxnSpPr>
              <a:cxnSpLocks/>
              <a:stCxn id="183" idx="6"/>
              <a:endCxn id="227" idx="2"/>
            </p:cNvCxnSpPr>
            <p:nvPr/>
          </p:nvCxnSpPr>
          <p:spPr>
            <a:xfrm flipV="1">
              <a:off x="7786163" y="4172847"/>
              <a:ext cx="545921" cy="6786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5FAC6CDB-CCE6-6F42-A456-933B98413095}"/>
                </a:ext>
              </a:extLst>
            </p:cNvPr>
            <p:cNvCxnSpPr>
              <a:cxnSpLocks/>
              <a:stCxn id="183" idx="6"/>
              <a:endCxn id="226" idx="2"/>
            </p:cNvCxnSpPr>
            <p:nvPr/>
          </p:nvCxnSpPr>
          <p:spPr>
            <a:xfrm flipV="1">
              <a:off x="7786163" y="3730083"/>
              <a:ext cx="545921" cy="11213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C78C38B7-CE5A-A448-BC25-CA753905569C}"/>
                </a:ext>
              </a:extLst>
            </p:cNvPr>
            <p:cNvCxnSpPr>
              <a:cxnSpLocks/>
              <a:stCxn id="183" idx="6"/>
              <a:endCxn id="225" idx="2"/>
            </p:cNvCxnSpPr>
            <p:nvPr/>
          </p:nvCxnSpPr>
          <p:spPr>
            <a:xfrm flipV="1">
              <a:off x="7786163" y="3287319"/>
              <a:ext cx="545921" cy="1564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7152F9DC-51E9-9D41-A466-1D793A37D3A3}"/>
                </a:ext>
              </a:extLst>
            </p:cNvPr>
            <p:cNvCxnSpPr>
              <a:cxnSpLocks/>
              <a:stCxn id="183" idx="6"/>
              <a:endCxn id="224" idx="2"/>
            </p:cNvCxnSpPr>
            <p:nvPr/>
          </p:nvCxnSpPr>
          <p:spPr>
            <a:xfrm flipV="1">
              <a:off x="7786163" y="2844555"/>
              <a:ext cx="545921" cy="20068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5C73A1CE-3290-0F4D-AC08-FB008B470C2B}"/>
                </a:ext>
              </a:extLst>
            </p:cNvPr>
            <p:cNvCxnSpPr>
              <a:cxnSpLocks/>
              <a:stCxn id="183" idx="6"/>
              <a:endCxn id="223" idx="2"/>
            </p:cNvCxnSpPr>
            <p:nvPr/>
          </p:nvCxnSpPr>
          <p:spPr>
            <a:xfrm flipV="1">
              <a:off x="7786163" y="2401791"/>
              <a:ext cx="545921" cy="24496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7F0AD3-54A3-834D-8FCC-B3C9275439B5}"/>
                </a:ext>
              </a:extLst>
            </p:cNvPr>
            <p:cNvCxnSpPr>
              <a:cxnSpLocks/>
              <a:stCxn id="368" idx="6"/>
              <a:endCxn id="229" idx="2"/>
            </p:cNvCxnSpPr>
            <p:nvPr/>
          </p:nvCxnSpPr>
          <p:spPr>
            <a:xfrm>
              <a:off x="7786163" y="4404140"/>
              <a:ext cx="542354" cy="654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96C67F9A-7686-5A45-946F-4A3645BB1C75}"/>
                </a:ext>
              </a:extLst>
            </p:cNvPr>
            <p:cNvCxnSpPr>
              <a:cxnSpLocks/>
              <a:stCxn id="367" idx="6"/>
              <a:endCxn id="229" idx="2"/>
            </p:cNvCxnSpPr>
            <p:nvPr/>
          </p:nvCxnSpPr>
          <p:spPr>
            <a:xfrm>
              <a:off x="7786163" y="3970388"/>
              <a:ext cx="542354" cy="10879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4CF23265-658A-E24C-B988-284B26170F4D}"/>
                </a:ext>
              </a:extLst>
            </p:cNvPr>
            <p:cNvCxnSpPr>
              <a:cxnSpLocks/>
              <a:stCxn id="366" idx="6"/>
              <a:endCxn id="229" idx="2"/>
            </p:cNvCxnSpPr>
            <p:nvPr/>
          </p:nvCxnSpPr>
          <p:spPr>
            <a:xfrm>
              <a:off x="7786163" y="3536636"/>
              <a:ext cx="542354" cy="15217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2469880D-BD94-484A-93DF-6A2B690C9AE1}"/>
                </a:ext>
              </a:extLst>
            </p:cNvPr>
            <p:cNvCxnSpPr>
              <a:cxnSpLocks/>
              <a:stCxn id="365" idx="6"/>
              <a:endCxn id="229" idx="2"/>
            </p:cNvCxnSpPr>
            <p:nvPr/>
          </p:nvCxnSpPr>
          <p:spPr>
            <a:xfrm>
              <a:off x="7786163" y="3102884"/>
              <a:ext cx="542354" cy="1955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8E4AA2D0-3144-B54B-B33F-6313E0D2FEDD}"/>
                </a:ext>
              </a:extLst>
            </p:cNvPr>
            <p:cNvCxnSpPr>
              <a:cxnSpLocks/>
              <a:stCxn id="364" idx="6"/>
              <a:endCxn id="229" idx="2"/>
            </p:cNvCxnSpPr>
            <p:nvPr/>
          </p:nvCxnSpPr>
          <p:spPr>
            <a:xfrm>
              <a:off x="7786163" y="2669132"/>
              <a:ext cx="542354" cy="23892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98653030-4766-CC42-9491-9B7DE668D072}"/>
              </a:ext>
            </a:extLst>
          </p:cNvPr>
          <p:cNvSpPr txBox="1"/>
          <p:nvPr/>
        </p:nvSpPr>
        <p:spPr>
          <a:xfrm>
            <a:off x="3598606" y="5605243"/>
            <a:ext cx="225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layers encoder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BFDA1333-2897-6745-9B7F-0B8DCED67B42}"/>
              </a:ext>
            </a:extLst>
          </p:cNvPr>
          <p:cNvSpPr txBox="1"/>
          <p:nvPr/>
        </p:nvSpPr>
        <p:spPr>
          <a:xfrm>
            <a:off x="6126671" y="5638796"/>
            <a:ext cx="225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layers decoder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8331B7C5-D566-DB48-BA36-0DB47A35E43B}"/>
              </a:ext>
            </a:extLst>
          </p:cNvPr>
          <p:cNvSpPr/>
          <p:nvPr/>
        </p:nvSpPr>
        <p:spPr>
          <a:xfrm>
            <a:off x="5586413" y="2556992"/>
            <a:ext cx="814387" cy="228647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5F11F5D-85A9-B749-84B1-629E00A62533}"/>
              </a:ext>
            </a:extLst>
          </p:cNvPr>
          <p:cNvGrpSpPr/>
          <p:nvPr/>
        </p:nvGrpSpPr>
        <p:grpSpPr>
          <a:xfrm>
            <a:off x="2182550" y="3342195"/>
            <a:ext cx="1141453" cy="880079"/>
            <a:chOff x="2988475" y="3333200"/>
            <a:chExt cx="1141453" cy="880079"/>
          </a:xfrm>
        </p:grpSpPr>
        <p:sp>
          <p:nvSpPr>
            <p:cNvPr id="466" name="Right Arrow 465">
              <a:extLst>
                <a:ext uri="{FF2B5EF4-FFF2-40B4-BE49-F238E27FC236}">
                  <a16:creationId xmlns:a16="http://schemas.microsoft.com/office/drawing/2014/main" id="{C8A24689-1BFF-B54A-8F29-F82538C35399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0FBC0A7F-0E6F-C542-92A8-4EC28A483750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00AD343E-84A3-8E4E-95FB-46655F6A69CC}"/>
              </a:ext>
            </a:extLst>
          </p:cNvPr>
          <p:cNvGrpSpPr/>
          <p:nvPr/>
        </p:nvGrpSpPr>
        <p:grpSpPr>
          <a:xfrm>
            <a:off x="10026134" y="2655876"/>
            <a:ext cx="1466203" cy="576039"/>
            <a:chOff x="9126780" y="2675545"/>
            <a:chExt cx="1466203" cy="576039"/>
          </a:xfrm>
        </p:grpSpPr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7B0F9EED-539B-7345-821A-96F71FE5C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7876" y="2675545"/>
              <a:ext cx="345107" cy="472252"/>
            </a:xfrm>
            <a:prstGeom prst="rect">
              <a:avLst/>
            </a:prstGeom>
          </p:spPr>
        </p:pic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A0045D6A-20D6-4443-A299-40B8697AC703}"/>
                </a:ext>
              </a:extLst>
            </p:cNvPr>
            <p:cNvSpPr txBox="1"/>
            <p:nvPr/>
          </p:nvSpPr>
          <p:spPr>
            <a:xfrm>
              <a:off x="9126780" y="2789919"/>
              <a:ext cx="1033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Recon.</a:t>
              </a:r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D4ACA3C4-292F-C44B-8CA7-F78D049FC2B5}"/>
              </a:ext>
            </a:extLst>
          </p:cNvPr>
          <p:cNvGrpSpPr/>
          <p:nvPr/>
        </p:nvGrpSpPr>
        <p:grpSpPr>
          <a:xfrm>
            <a:off x="8607287" y="3363713"/>
            <a:ext cx="1367001" cy="837215"/>
            <a:chOff x="2859884" y="3376064"/>
            <a:chExt cx="1367001" cy="837215"/>
          </a:xfrm>
        </p:grpSpPr>
        <p:sp>
          <p:nvSpPr>
            <p:cNvPr id="473" name="Right Arrow 472">
              <a:extLst>
                <a:ext uri="{FF2B5EF4-FFF2-40B4-BE49-F238E27FC236}">
                  <a16:creationId xmlns:a16="http://schemas.microsoft.com/office/drawing/2014/main" id="{58C2EE49-AF26-A642-B4E4-B8F2BAE614C1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77DF3696-D018-E040-A48E-55694D1D04F5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D4357EC-B689-994E-8C6A-2CF9435E9F14}"/>
              </a:ext>
            </a:extLst>
          </p:cNvPr>
          <p:cNvGrpSpPr/>
          <p:nvPr/>
        </p:nvGrpSpPr>
        <p:grpSpPr>
          <a:xfrm>
            <a:off x="603828" y="2845412"/>
            <a:ext cx="1430803" cy="461665"/>
            <a:chOff x="1409753" y="2642211"/>
            <a:chExt cx="1430803" cy="461665"/>
          </a:xfrm>
        </p:grpSpPr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8A1C104C-4955-DA4A-BA10-0DF39CEC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1439" y="2717068"/>
              <a:ext cx="329117" cy="294473"/>
            </a:xfrm>
            <a:prstGeom prst="rect">
              <a:avLst/>
            </a:prstGeom>
          </p:spPr>
        </p:pic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8F09D40D-E74D-3E47-A949-2CB78370CFBD}"/>
                </a:ext>
              </a:extLst>
            </p:cNvPr>
            <p:cNvSpPr txBox="1"/>
            <p:nvPr/>
          </p:nvSpPr>
          <p:spPr>
            <a:xfrm>
              <a:off x="1409753" y="2642211"/>
              <a:ext cx="1178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</a:t>
              </a:r>
            </a:p>
          </p:txBody>
        </p:sp>
      </p:grp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BB3EA1-44AB-9C4A-A278-8DB25318B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96" t="16560" r="7800" b="16171"/>
          <a:stretch/>
        </p:blipFill>
        <p:spPr>
          <a:xfrm>
            <a:off x="815631" y="3339105"/>
            <a:ext cx="1238458" cy="1221682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3D4699A-9A3B-DA48-9779-50BBE7C45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4" t="17677" r="7267" b="16039"/>
          <a:stretch/>
        </p:blipFill>
        <p:spPr>
          <a:xfrm>
            <a:off x="10078899" y="3340156"/>
            <a:ext cx="1272209" cy="122063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D1025-A122-AC42-967C-A5568A3B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342" name="Picture 34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304E22-B837-0840-ADEC-F0A601E3BC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l="20496" t="16560" r="7800" b="16171"/>
          <a:stretch/>
        </p:blipFill>
        <p:spPr>
          <a:xfrm>
            <a:off x="10088838" y="3339105"/>
            <a:ext cx="1238458" cy="1221682"/>
          </a:xfrm>
          <a:prstGeom prst="rect">
            <a:avLst/>
          </a:prstGeom>
        </p:spPr>
      </p:pic>
      <p:sp>
        <p:nvSpPr>
          <p:cNvPr id="409" name="TextBox 408">
            <a:extLst>
              <a:ext uri="{FF2B5EF4-FFF2-40B4-BE49-F238E27FC236}">
                <a16:creationId xmlns:a16="http://schemas.microsoft.com/office/drawing/2014/main" id="{B8DD3186-1E22-EE4F-9B10-B01142DF5212}"/>
              </a:ext>
            </a:extLst>
          </p:cNvPr>
          <p:cNvSpPr txBox="1"/>
          <p:nvPr/>
        </p:nvSpPr>
        <p:spPr>
          <a:xfrm>
            <a:off x="4863161" y="4815600"/>
            <a:ext cx="2431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Compressed info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2471E4AE-32F4-8F43-A880-9755ECF28878}"/>
              </a:ext>
            </a:extLst>
          </p:cNvPr>
          <p:cNvSpPr txBox="1"/>
          <p:nvPr/>
        </p:nvSpPr>
        <p:spPr>
          <a:xfrm>
            <a:off x="8161826" y="4570930"/>
            <a:ext cx="4114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Wider/deeper net preserves</a:t>
            </a:r>
            <a:br>
              <a:rPr lang="en-US" dirty="0"/>
            </a:br>
            <a:r>
              <a:rPr lang="en-US" dirty="0"/>
              <a:t>more info &amp; reconstructs better.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But if </a:t>
            </a:r>
            <a:r>
              <a:rPr lang="en-US" b="1" dirty="0"/>
              <a:t>too little compression =&gt; </a:t>
            </a:r>
            <a:br>
              <a:rPr lang="en-US" dirty="0"/>
            </a:br>
            <a:r>
              <a:rPr lang="en-US" dirty="0"/>
              <a:t>learns </a:t>
            </a:r>
            <a:r>
              <a:rPr lang="en-US" b="1" dirty="0"/>
              <a:t>lower level features</a:t>
            </a:r>
            <a:br>
              <a:rPr lang="en-US" b="1" dirty="0"/>
            </a:br>
            <a:r>
              <a:rPr lang="en-US" dirty="0"/>
              <a:t>(towards encode all pixels / identity </a:t>
            </a:r>
            <a:r>
              <a:rPr lang="en-US" dirty="0" err="1"/>
              <a:t>func</a:t>
            </a:r>
            <a:r>
              <a:rPr lang="en-US" dirty="0"/>
              <a:t>).</a:t>
            </a:r>
          </a:p>
          <a:p>
            <a:pPr algn="ctr"/>
            <a:r>
              <a:rPr lang="en-US" dirty="0"/>
              <a:t>It’s a </a:t>
            </a:r>
            <a:r>
              <a:rPr lang="en-US" b="1" dirty="0"/>
              <a:t>trade-off</a:t>
            </a:r>
            <a:r>
              <a:rPr lang="en-US" dirty="0"/>
              <a:t>.</a:t>
            </a:r>
          </a:p>
        </p:txBody>
      </p:sp>
      <p:pic>
        <p:nvPicPr>
          <p:cNvPr id="411" name="Picture 410">
            <a:extLst>
              <a:ext uri="{FF2B5EF4-FFF2-40B4-BE49-F238E27FC236}">
                <a16:creationId xmlns:a16="http://schemas.microsoft.com/office/drawing/2014/main" id="{938E5508-1BF0-C34D-84C5-F17853997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751" y="2072217"/>
            <a:ext cx="343410" cy="385035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F87A5F22-AAB7-4943-A0E7-18FB33202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280" y="2159920"/>
            <a:ext cx="306637" cy="245310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806DF384-464F-834F-BCBB-DAD8B89CBD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445" y="1187069"/>
            <a:ext cx="5965293" cy="4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8F7BDD-1BAB-7740-8637-34AA3806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89" y="12425"/>
            <a:ext cx="11359822" cy="1325563"/>
          </a:xfrm>
        </p:spPr>
        <p:txBody>
          <a:bodyPr/>
          <a:lstStyle/>
          <a:p>
            <a:r>
              <a:rPr lang="en-US" dirty="0"/>
              <a:t>Creating labelled data is challenging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C5CDBD0-B75C-574C-9DC3-0434B8680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4"/>
          <a:stretch/>
        </p:blipFill>
        <p:spPr>
          <a:xfrm>
            <a:off x="475082" y="3714125"/>
            <a:ext cx="11359822" cy="28227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C577508-8B9C-8045-ABA8-09B1CBD4512E}"/>
              </a:ext>
            </a:extLst>
          </p:cNvPr>
          <p:cNvGrpSpPr/>
          <p:nvPr/>
        </p:nvGrpSpPr>
        <p:grpSpPr>
          <a:xfrm>
            <a:off x="5400802" y="2270753"/>
            <a:ext cx="1261688" cy="1207570"/>
            <a:chOff x="5400802" y="2270753"/>
            <a:chExt cx="1261688" cy="1207570"/>
          </a:xfrm>
        </p:grpSpPr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22A864E5-1C0B-594F-B168-2E5908124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400802" y="2270753"/>
              <a:ext cx="1261688" cy="12075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79A061-C2B9-2E4E-829A-C4BF8FD8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41" b="95703" l="5469" r="96094">
                          <a14:foregroundMark x1="77734" y1="21875" x2="93750" y2="20703"/>
                          <a14:foregroundMark x1="77734" y1="21484" x2="69531" y2="23828"/>
                          <a14:foregroundMark x1="65234" y1="23828" x2="74609" y2="16797"/>
                          <a14:foregroundMark x1="81250" y1="7813" x2="81250" y2="7813"/>
                          <a14:foregroundMark x1="80469" y1="10156" x2="81250" y2="6641"/>
                          <a14:foregroundMark x1="86328" y1="17188" x2="96484" y2="19141"/>
                          <a14:foregroundMark x1="25000" y1="73047" x2="5469" y2="95703"/>
                          <a14:foregroundMark x1="5469" y1="95703" x2="27344" y2="86719"/>
                          <a14:foregroundMark x1="65625" y1="25000" x2="72266" y2="160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37333" flipH="1">
              <a:off x="6219446" y="2476046"/>
              <a:ext cx="396757" cy="419918"/>
            </a:xfrm>
            <a:prstGeom prst="rect">
              <a:avLst/>
            </a:prstGeom>
          </p:spPr>
        </p:pic>
      </p:grpSp>
      <p:sp>
        <p:nvSpPr>
          <p:cNvPr id="8" name="Right Arrow 7">
            <a:extLst>
              <a:ext uri="{FF2B5EF4-FFF2-40B4-BE49-F238E27FC236}">
                <a16:creationId xmlns:a16="http://schemas.microsoft.com/office/drawing/2014/main" id="{2E538765-E4B2-DD4D-8CC4-5E8E534B96C0}"/>
              </a:ext>
            </a:extLst>
          </p:cNvPr>
          <p:cNvSpPr/>
          <p:nvPr/>
        </p:nvSpPr>
        <p:spPr>
          <a:xfrm rot="19602021">
            <a:off x="4563523" y="2933915"/>
            <a:ext cx="786581" cy="41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C5DDD3D-B167-F14D-9562-071ADC387E8A}"/>
              </a:ext>
            </a:extLst>
          </p:cNvPr>
          <p:cNvSpPr/>
          <p:nvPr/>
        </p:nvSpPr>
        <p:spPr>
          <a:xfrm rot="2194973">
            <a:off x="6915245" y="2945496"/>
            <a:ext cx="786581" cy="41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8FDF7-4278-C84E-A24B-3BED0C11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2926F-AAD6-A748-94E1-3A3120B1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C74017-A49D-A846-8BA6-BB0C87009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10" y="3268313"/>
            <a:ext cx="342579" cy="306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211CAE-0503-0843-91DB-C6ABEDF7B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9890" y="3237222"/>
            <a:ext cx="239140" cy="3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50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-637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Bottleneck forces the AE to learn to encode the </a:t>
            </a:r>
            <a:br>
              <a:rPr lang="en-US" sz="3600" dirty="0"/>
            </a:br>
            <a:r>
              <a:rPr lang="en-US" sz="3600" b="1" dirty="0"/>
              <a:t>few most important features</a:t>
            </a:r>
            <a:r>
              <a:rPr lang="en-US" sz="3600" dirty="0"/>
              <a:t> of data. But what are they?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40</a:t>
            </a:fld>
            <a:endParaRPr lang="en-US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04C39D64-12F9-E74F-AC9F-FE84DA23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97" y="2545780"/>
            <a:ext cx="306636" cy="306636"/>
          </a:xfrm>
          <a:prstGeom prst="rect">
            <a:avLst/>
          </a:prstGeom>
        </p:spPr>
      </p:pic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1EE6F2B-7CB4-3F4A-A987-7BD34EF73966}"/>
              </a:ext>
            </a:extLst>
          </p:cNvPr>
          <p:cNvGrpSpPr/>
          <p:nvPr/>
        </p:nvGrpSpPr>
        <p:grpSpPr>
          <a:xfrm>
            <a:off x="5225688" y="2996097"/>
            <a:ext cx="293077" cy="726829"/>
            <a:chOff x="3386297" y="3318855"/>
            <a:chExt cx="293077" cy="72682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FD24EE9-467E-614B-A2FB-E01DD31E5EB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E0E2E430-7125-4B4B-8244-42EBBDE043BB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4D31E351-42BE-3F44-8166-8BB0E65B4453}"/>
              </a:ext>
            </a:extLst>
          </p:cNvPr>
          <p:cNvSpPr/>
          <p:nvPr/>
        </p:nvSpPr>
        <p:spPr>
          <a:xfrm>
            <a:off x="5222201" y="3824045"/>
            <a:ext cx="293077" cy="2930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1BFAEDF-B92F-EE4C-90DB-CB27D0229623}"/>
              </a:ext>
            </a:extLst>
          </p:cNvPr>
          <p:cNvGrpSpPr/>
          <p:nvPr/>
        </p:nvGrpSpPr>
        <p:grpSpPr>
          <a:xfrm>
            <a:off x="4413496" y="2555093"/>
            <a:ext cx="297806" cy="2021389"/>
            <a:chOff x="5036579" y="2762270"/>
            <a:chExt cx="297806" cy="2021389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67EB8D6-5C49-C94B-84AA-6E8BDBB90B4D}"/>
                </a:ext>
              </a:extLst>
            </p:cNvPr>
            <p:cNvSpPr/>
            <p:nvPr/>
          </p:nvSpPr>
          <p:spPr>
            <a:xfrm>
              <a:off x="5041308" y="2762270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B3B700-4F11-AC4F-8C9B-709B08E86A24}"/>
                </a:ext>
              </a:extLst>
            </p:cNvPr>
            <p:cNvSpPr/>
            <p:nvPr/>
          </p:nvSpPr>
          <p:spPr>
            <a:xfrm>
              <a:off x="5041308" y="3196022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36A9D9C-3ADE-494B-838A-A6F9EA9C204D}"/>
                </a:ext>
              </a:extLst>
            </p:cNvPr>
            <p:cNvSpPr/>
            <p:nvPr/>
          </p:nvSpPr>
          <p:spPr>
            <a:xfrm>
              <a:off x="5041308" y="3629774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4DC649-304F-384C-92E9-6025EB4B6FBA}"/>
                </a:ext>
              </a:extLst>
            </p:cNvPr>
            <p:cNvSpPr/>
            <p:nvPr/>
          </p:nvSpPr>
          <p:spPr>
            <a:xfrm>
              <a:off x="5041308" y="4063526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11E4B19-E717-374E-A1FC-B1C21B278E04}"/>
                </a:ext>
              </a:extLst>
            </p:cNvPr>
            <p:cNvSpPr/>
            <p:nvPr/>
          </p:nvSpPr>
          <p:spPr>
            <a:xfrm>
              <a:off x="5036579" y="4490582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CC6F1D3-095D-B940-8DF0-0C3A3DA168D6}"/>
              </a:ext>
            </a:extLst>
          </p:cNvPr>
          <p:cNvGrpSpPr/>
          <p:nvPr/>
        </p:nvGrpSpPr>
        <p:grpSpPr>
          <a:xfrm>
            <a:off x="7340918" y="2580046"/>
            <a:ext cx="293077" cy="2016877"/>
            <a:chOff x="6680149" y="2762270"/>
            <a:chExt cx="293077" cy="2016877"/>
          </a:xfrm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64425EB-2C29-284D-96B4-FE1A52028911}"/>
                </a:ext>
              </a:extLst>
            </p:cNvPr>
            <p:cNvSpPr/>
            <p:nvPr/>
          </p:nvSpPr>
          <p:spPr>
            <a:xfrm>
              <a:off x="6680149" y="2762270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FB1B7D-1F41-2246-BE50-0719FEC5AA8D}"/>
                </a:ext>
              </a:extLst>
            </p:cNvPr>
            <p:cNvSpPr/>
            <p:nvPr/>
          </p:nvSpPr>
          <p:spPr>
            <a:xfrm>
              <a:off x="6680149" y="3196022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631FA22F-347A-8E49-910D-DB26FB49B03C}"/>
                </a:ext>
              </a:extLst>
            </p:cNvPr>
            <p:cNvSpPr/>
            <p:nvPr/>
          </p:nvSpPr>
          <p:spPr>
            <a:xfrm>
              <a:off x="6680149" y="3629774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8DB221A-19A7-C949-903D-40853C5B46D5}"/>
                </a:ext>
              </a:extLst>
            </p:cNvPr>
            <p:cNvSpPr/>
            <p:nvPr/>
          </p:nvSpPr>
          <p:spPr>
            <a:xfrm>
              <a:off x="6680149" y="4063526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490241C-627E-684D-87CB-AAEE4E3B69BD}"/>
                </a:ext>
              </a:extLst>
            </p:cNvPr>
            <p:cNvSpPr/>
            <p:nvPr/>
          </p:nvSpPr>
          <p:spPr>
            <a:xfrm>
              <a:off x="6680149" y="4486070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45B694E-5327-7947-A7D4-F7C29E710B7B}"/>
              </a:ext>
            </a:extLst>
          </p:cNvPr>
          <p:cNvGrpSpPr/>
          <p:nvPr/>
        </p:nvGrpSpPr>
        <p:grpSpPr>
          <a:xfrm>
            <a:off x="4706573" y="2701632"/>
            <a:ext cx="519115" cy="1728312"/>
            <a:chOff x="4706573" y="2701632"/>
            <a:chExt cx="519115" cy="1728312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11EDA0E5-31E1-894A-8C6E-5960B78BDDC6}"/>
                </a:ext>
              </a:extLst>
            </p:cNvPr>
            <p:cNvCxnSpPr>
              <a:cxnSpLocks/>
              <a:stCxn id="295" idx="6"/>
              <a:endCxn id="321" idx="2"/>
            </p:cNvCxnSpPr>
            <p:nvPr/>
          </p:nvCxnSpPr>
          <p:spPr>
            <a:xfrm>
              <a:off x="4711302" y="2701632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F2863F0-97D3-FE44-8D70-55F2124164E5}"/>
                </a:ext>
              </a:extLst>
            </p:cNvPr>
            <p:cNvCxnSpPr>
              <a:cxnSpLocks/>
              <a:stCxn id="295" idx="6"/>
              <a:endCxn id="322" idx="2"/>
            </p:cNvCxnSpPr>
            <p:nvPr/>
          </p:nvCxnSpPr>
          <p:spPr>
            <a:xfrm>
              <a:off x="4711302" y="2701632"/>
              <a:ext cx="514386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F1074AC-3DB3-AF4C-9C6B-5BA4B05029A8}"/>
                </a:ext>
              </a:extLst>
            </p:cNvPr>
            <p:cNvCxnSpPr>
              <a:cxnSpLocks/>
              <a:stCxn id="296" idx="6"/>
              <a:endCxn id="322" idx="2"/>
            </p:cNvCxnSpPr>
            <p:nvPr/>
          </p:nvCxnSpPr>
          <p:spPr>
            <a:xfrm>
              <a:off x="4711302" y="3135384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E5DA161-8639-B740-A15B-A9DB6B40C2F7}"/>
                </a:ext>
              </a:extLst>
            </p:cNvPr>
            <p:cNvCxnSpPr>
              <a:cxnSpLocks/>
              <a:stCxn id="296" idx="6"/>
              <a:endCxn id="321" idx="2"/>
            </p:cNvCxnSpPr>
            <p:nvPr/>
          </p:nvCxnSpPr>
          <p:spPr>
            <a:xfrm>
              <a:off x="4711302" y="3135384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366011F-C642-C046-B3CD-1C2DC1C1A789}"/>
                </a:ext>
              </a:extLst>
            </p:cNvPr>
            <p:cNvCxnSpPr>
              <a:cxnSpLocks/>
              <a:stCxn id="297" idx="6"/>
              <a:endCxn id="321" idx="2"/>
            </p:cNvCxnSpPr>
            <p:nvPr/>
          </p:nvCxnSpPr>
          <p:spPr>
            <a:xfrm flipV="1">
              <a:off x="4711302" y="3142636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9C43D54E-504A-F844-84E0-7D260F68DBC2}"/>
                </a:ext>
              </a:extLst>
            </p:cNvPr>
            <p:cNvCxnSpPr>
              <a:cxnSpLocks/>
              <a:stCxn id="297" idx="6"/>
              <a:endCxn id="322" idx="2"/>
            </p:cNvCxnSpPr>
            <p:nvPr/>
          </p:nvCxnSpPr>
          <p:spPr>
            <a:xfrm>
              <a:off x="4711302" y="3569136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3C6F742-4419-774A-A827-CF7DF9C01375}"/>
                </a:ext>
              </a:extLst>
            </p:cNvPr>
            <p:cNvCxnSpPr>
              <a:cxnSpLocks/>
              <a:stCxn id="298" idx="6"/>
              <a:endCxn id="321" idx="2"/>
            </p:cNvCxnSpPr>
            <p:nvPr/>
          </p:nvCxnSpPr>
          <p:spPr>
            <a:xfrm flipV="1">
              <a:off x="4711302" y="3142636"/>
              <a:ext cx="514386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09A89D2B-E957-8F46-9387-8D884B43071D}"/>
                </a:ext>
              </a:extLst>
            </p:cNvPr>
            <p:cNvCxnSpPr>
              <a:cxnSpLocks/>
              <a:stCxn id="298" idx="6"/>
              <a:endCxn id="322" idx="2"/>
            </p:cNvCxnSpPr>
            <p:nvPr/>
          </p:nvCxnSpPr>
          <p:spPr>
            <a:xfrm flipV="1">
              <a:off x="4711302" y="3576388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A420E01-9785-9C4A-A239-491E0990B902}"/>
                </a:ext>
              </a:extLst>
            </p:cNvPr>
            <p:cNvCxnSpPr>
              <a:cxnSpLocks/>
              <a:stCxn id="298" idx="6"/>
              <a:endCxn id="97" idx="2"/>
            </p:cNvCxnSpPr>
            <p:nvPr/>
          </p:nvCxnSpPr>
          <p:spPr>
            <a:xfrm flipV="1">
              <a:off x="4711302" y="3970584"/>
              <a:ext cx="510899" cy="323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2C85862-BD4B-C147-AB4B-AB4A225AECB4}"/>
                </a:ext>
              </a:extLst>
            </p:cNvPr>
            <p:cNvCxnSpPr>
              <a:cxnSpLocks/>
              <a:stCxn id="297" idx="6"/>
              <a:endCxn id="97" idx="2"/>
            </p:cNvCxnSpPr>
            <p:nvPr/>
          </p:nvCxnSpPr>
          <p:spPr>
            <a:xfrm>
              <a:off x="4711302" y="3569136"/>
              <a:ext cx="510899" cy="4014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AA7F708-26E3-1745-AB01-392C25E1C74C}"/>
                </a:ext>
              </a:extLst>
            </p:cNvPr>
            <p:cNvCxnSpPr>
              <a:cxnSpLocks/>
              <a:stCxn id="296" idx="6"/>
              <a:endCxn id="97" idx="2"/>
            </p:cNvCxnSpPr>
            <p:nvPr/>
          </p:nvCxnSpPr>
          <p:spPr>
            <a:xfrm>
              <a:off x="4711302" y="3135384"/>
              <a:ext cx="510899" cy="835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3A91C41-1565-734F-BBC7-0B97E5BB22DC}"/>
                </a:ext>
              </a:extLst>
            </p:cNvPr>
            <p:cNvCxnSpPr>
              <a:cxnSpLocks/>
              <a:stCxn id="295" idx="6"/>
              <a:endCxn id="97" idx="2"/>
            </p:cNvCxnSpPr>
            <p:nvPr/>
          </p:nvCxnSpPr>
          <p:spPr>
            <a:xfrm>
              <a:off x="4711302" y="2701632"/>
              <a:ext cx="510899" cy="12689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047DA9D-8CA5-B24D-A257-DA001D98C8C7}"/>
                </a:ext>
              </a:extLst>
            </p:cNvPr>
            <p:cNvCxnSpPr>
              <a:cxnSpLocks/>
              <a:stCxn id="123" idx="6"/>
              <a:endCxn id="97" idx="2"/>
            </p:cNvCxnSpPr>
            <p:nvPr/>
          </p:nvCxnSpPr>
          <p:spPr>
            <a:xfrm flipV="1">
              <a:off x="4706573" y="3970584"/>
              <a:ext cx="515628" cy="4593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CD7F2D21-5506-B542-A0BE-E2DCD48AE7B8}"/>
                </a:ext>
              </a:extLst>
            </p:cNvPr>
            <p:cNvCxnSpPr>
              <a:cxnSpLocks/>
              <a:stCxn id="123" idx="6"/>
              <a:endCxn id="322" idx="2"/>
            </p:cNvCxnSpPr>
            <p:nvPr/>
          </p:nvCxnSpPr>
          <p:spPr>
            <a:xfrm flipV="1">
              <a:off x="4706573" y="3576388"/>
              <a:ext cx="519115" cy="8535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6ECA1CF-0B49-1942-9CF3-08F647724532}"/>
                </a:ext>
              </a:extLst>
            </p:cNvPr>
            <p:cNvCxnSpPr>
              <a:cxnSpLocks/>
              <a:stCxn id="123" idx="6"/>
              <a:endCxn id="321" idx="2"/>
            </p:cNvCxnSpPr>
            <p:nvPr/>
          </p:nvCxnSpPr>
          <p:spPr>
            <a:xfrm flipV="1">
              <a:off x="4706573" y="3142636"/>
              <a:ext cx="519115" cy="12873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B5CCF5-E303-EB46-8D40-E3D10B9C55E0}"/>
              </a:ext>
            </a:extLst>
          </p:cNvPr>
          <p:cNvGrpSpPr/>
          <p:nvPr/>
        </p:nvGrpSpPr>
        <p:grpSpPr>
          <a:xfrm>
            <a:off x="3634453" y="2292609"/>
            <a:ext cx="293077" cy="2498689"/>
            <a:chOff x="4257536" y="2499786"/>
            <a:chExt cx="293077" cy="2498689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CF67F86-27EC-4945-BDC3-C14F47FA2030}"/>
                </a:ext>
              </a:extLst>
            </p:cNvPr>
            <p:cNvSpPr/>
            <p:nvPr/>
          </p:nvSpPr>
          <p:spPr>
            <a:xfrm>
              <a:off x="4257536" y="2499786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31CA4A0-0722-F048-A4F2-B57BEA362E60}"/>
                </a:ext>
              </a:extLst>
            </p:cNvPr>
            <p:cNvSpPr/>
            <p:nvPr/>
          </p:nvSpPr>
          <p:spPr>
            <a:xfrm>
              <a:off x="4257536" y="2933538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3268EAA-AA43-3F47-B512-98CB1FE0FD5D}"/>
                </a:ext>
              </a:extLst>
            </p:cNvPr>
            <p:cNvSpPr/>
            <p:nvPr/>
          </p:nvSpPr>
          <p:spPr>
            <a:xfrm>
              <a:off x="4257536" y="3367290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A8473-32B6-D947-A346-B642505BB0C8}"/>
                </a:ext>
              </a:extLst>
            </p:cNvPr>
            <p:cNvSpPr/>
            <p:nvPr/>
          </p:nvSpPr>
          <p:spPr>
            <a:xfrm>
              <a:off x="4257536" y="3801042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6EBE52F-3338-264A-8413-96EFC1E1096E}"/>
                </a:ext>
              </a:extLst>
            </p:cNvPr>
            <p:cNvSpPr/>
            <p:nvPr/>
          </p:nvSpPr>
          <p:spPr>
            <a:xfrm>
              <a:off x="4257536" y="4234794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190B841-1F45-4E47-91CA-6A5CCF43E8BF}"/>
                </a:ext>
              </a:extLst>
            </p:cNvPr>
            <p:cNvSpPr/>
            <p:nvPr/>
          </p:nvSpPr>
          <p:spPr>
            <a:xfrm>
              <a:off x="4257536" y="4705398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7F01DD3-5508-1D4A-BA0A-DF7800E2B354}"/>
              </a:ext>
            </a:extLst>
          </p:cNvPr>
          <p:cNvGrpSpPr/>
          <p:nvPr/>
        </p:nvGrpSpPr>
        <p:grpSpPr>
          <a:xfrm>
            <a:off x="8153855" y="2340369"/>
            <a:ext cx="293077" cy="2475394"/>
            <a:chOff x="7493086" y="2522593"/>
            <a:chExt cx="293077" cy="2475394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C6F146B-47E5-6843-843A-F796620DE94A}"/>
                </a:ext>
              </a:extLst>
            </p:cNvPr>
            <p:cNvSpPr/>
            <p:nvPr/>
          </p:nvSpPr>
          <p:spPr>
            <a:xfrm>
              <a:off x="7493086" y="252259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7CCDECB-30D9-8545-855D-2F961C7665ED}"/>
                </a:ext>
              </a:extLst>
            </p:cNvPr>
            <p:cNvSpPr/>
            <p:nvPr/>
          </p:nvSpPr>
          <p:spPr>
            <a:xfrm>
              <a:off x="7493086" y="295634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F6E8FE4-CAB9-1B48-ABC9-E68F90A9E051}"/>
                </a:ext>
              </a:extLst>
            </p:cNvPr>
            <p:cNvSpPr/>
            <p:nvPr/>
          </p:nvSpPr>
          <p:spPr>
            <a:xfrm>
              <a:off x="7493086" y="339009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9C83D7A-2F01-5D47-9025-561103CCCEB6}"/>
                </a:ext>
              </a:extLst>
            </p:cNvPr>
            <p:cNvSpPr/>
            <p:nvPr/>
          </p:nvSpPr>
          <p:spPr>
            <a:xfrm>
              <a:off x="7493086" y="382384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5CC98EB-0121-1C49-ACC2-2738ACA2E5CE}"/>
                </a:ext>
              </a:extLst>
            </p:cNvPr>
            <p:cNvSpPr/>
            <p:nvPr/>
          </p:nvSpPr>
          <p:spPr>
            <a:xfrm>
              <a:off x="7493086" y="4257601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33959836-AA56-134D-BE6B-87676CCD0A3B}"/>
                </a:ext>
              </a:extLst>
            </p:cNvPr>
            <p:cNvSpPr/>
            <p:nvPr/>
          </p:nvSpPr>
          <p:spPr>
            <a:xfrm>
              <a:off x="7493086" y="4704910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96FCB2-1039-4749-B26D-1B524779EA7A}"/>
              </a:ext>
            </a:extLst>
          </p:cNvPr>
          <p:cNvGrpSpPr/>
          <p:nvPr/>
        </p:nvGrpSpPr>
        <p:grpSpPr>
          <a:xfrm>
            <a:off x="3927530" y="2439148"/>
            <a:ext cx="490695" cy="2205612"/>
            <a:chOff x="3927530" y="2439148"/>
            <a:chExt cx="490695" cy="2205612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685F35C-C33F-0F43-A5BB-2573C80A0EC2}"/>
                </a:ext>
              </a:extLst>
            </p:cNvPr>
            <p:cNvGrpSpPr/>
            <p:nvPr/>
          </p:nvGrpSpPr>
          <p:grpSpPr>
            <a:xfrm>
              <a:off x="3927530" y="2439148"/>
              <a:ext cx="490695" cy="1735008"/>
              <a:chOff x="3927530" y="2439148"/>
              <a:chExt cx="490695" cy="1735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DB356C46-E319-0D41-87E4-30AEC2E24F30}"/>
                  </a:ext>
                </a:extLst>
              </p:cNvPr>
              <p:cNvCxnSpPr>
                <a:stCxn id="289" idx="6"/>
                <a:endCxn id="295" idx="2"/>
              </p:cNvCxnSpPr>
              <p:nvPr/>
            </p:nvCxnSpPr>
            <p:spPr>
              <a:xfrm>
                <a:off x="3927530" y="2439148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7E61C3D6-D67B-B74E-834E-1D405429BFB4}"/>
                  </a:ext>
                </a:extLst>
              </p:cNvPr>
              <p:cNvCxnSpPr>
                <a:cxnSpLocks/>
                <a:stCxn id="289" idx="6"/>
                <a:endCxn id="296" idx="2"/>
              </p:cNvCxnSpPr>
              <p:nvPr/>
            </p:nvCxnSpPr>
            <p:spPr>
              <a:xfrm>
                <a:off x="3927530" y="2439148"/>
                <a:ext cx="490695" cy="6962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185C9584-A80C-2743-9B94-521CB662DA4B}"/>
                  </a:ext>
                </a:extLst>
              </p:cNvPr>
              <p:cNvCxnSpPr>
                <a:cxnSpLocks/>
                <a:stCxn id="289" idx="6"/>
                <a:endCxn id="297" idx="2"/>
              </p:cNvCxnSpPr>
              <p:nvPr/>
            </p:nvCxnSpPr>
            <p:spPr>
              <a:xfrm>
                <a:off x="3927530" y="2439148"/>
                <a:ext cx="490695" cy="11299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08990C67-6F49-FC47-8A13-5B679F1F1773}"/>
                  </a:ext>
                </a:extLst>
              </p:cNvPr>
              <p:cNvCxnSpPr>
                <a:cxnSpLocks/>
                <a:stCxn id="289" idx="6"/>
                <a:endCxn id="298" idx="2"/>
              </p:cNvCxnSpPr>
              <p:nvPr/>
            </p:nvCxnSpPr>
            <p:spPr>
              <a:xfrm>
                <a:off x="3927530" y="2439148"/>
                <a:ext cx="490695" cy="156374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FA94279-2F78-3A4B-A9AD-CE0A31FCC093}"/>
                  </a:ext>
                </a:extLst>
              </p:cNvPr>
              <p:cNvCxnSpPr>
                <a:cxnSpLocks/>
                <a:stCxn id="290" idx="6"/>
                <a:endCxn id="298" idx="2"/>
              </p:cNvCxnSpPr>
              <p:nvPr/>
            </p:nvCxnSpPr>
            <p:spPr>
              <a:xfrm>
                <a:off x="3927530" y="2872900"/>
                <a:ext cx="490695" cy="11299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E70FC4CA-3EFE-E34D-8137-11ACD4687A95}"/>
                  </a:ext>
                </a:extLst>
              </p:cNvPr>
              <p:cNvCxnSpPr>
                <a:cxnSpLocks/>
                <a:stCxn id="290" idx="6"/>
                <a:endCxn id="297" idx="2"/>
              </p:cNvCxnSpPr>
              <p:nvPr/>
            </p:nvCxnSpPr>
            <p:spPr>
              <a:xfrm>
                <a:off x="3927530" y="2872900"/>
                <a:ext cx="490695" cy="6962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6152C5E-CE19-0D47-A90E-865ACBB86EA7}"/>
                  </a:ext>
                </a:extLst>
              </p:cNvPr>
              <p:cNvCxnSpPr>
                <a:cxnSpLocks/>
                <a:stCxn id="290" idx="6"/>
                <a:endCxn id="296" idx="2"/>
              </p:cNvCxnSpPr>
              <p:nvPr/>
            </p:nvCxnSpPr>
            <p:spPr>
              <a:xfrm>
                <a:off x="3927530" y="2872900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9BD935F9-07D2-1A48-878A-F65C10CE3B39}"/>
                  </a:ext>
                </a:extLst>
              </p:cNvPr>
              <p:cNvCxnSpPr>
                <a:cxnSpLocks/>
                <a:stCxn id="290" idx="6"/>
                <a:endCxn id="295" idx="2"/>
              </p:cNvCxnSpPr>
              <p:nvPr/>
            </p:nvCxnSpPr>
            <p:spPr>
              <a:xfrm flipV="1">
                <a:off x="3927530" y="2701632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13D7CFEA-61E6-F44F-B295-F86E4A4A0C70}"/>
                  </a:ext>
                </a:extLst>
              </p:cNvPr>
              <p:cNvCxnSpPr>
                <a:cxnSpLocks/>
                <a:stCxn id="291" idx="6"/>
                <a:endCxn id="295" idx="2"/>
              </p:cNvCxnSpPr>
              <p:nvPr/>
            </p:nvCxnSpPr>
            <p:spPr>
              <a:xfrm flipV="1">
                <a:off x="3927530" y="2701632"/>
                <a:ext cx="490695" cy="6050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621E6D10-5FFF-2D49-AEBA-31B15ED9BC18}"/>
                  </a:ext>
                </a:extLst>
              </p:cNvPr>
              <p:cNvCxnSpPr>
                <a:cxnSpLocks/>
                <a:stCxn id="291" idx="6"/>
                <a:endCxn id="296" idx="2"/>
              </p:cNvCxnSpPr>
              <p:nvPr/>
            </p:nvCxnSpPr>
            <p:spPr>
              <a:xfrm flipV="1">
                <a:off x="3927530" y="3135384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B887C1B4-FA81-CC49-97FC-E3A4DF43F950}"/>
                  </a:ext>
                </a:extLst>
              </p:cNvPr>
              <p:cNvCxnSpPr>
                <a:cxnSpLocks/>
                <a:stCxn id="291" idx="6"/>
                <a:endCxn id="297" idx="2"/>
              </p:cNvCxnSpPr>
              <p:nvPr/>
            </p:nvCxnSpPr>
            <p:spPr>
              <a:xfrm>
                <a:off x="3927530" y="3306652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161FC781-8BF9-1F4A-BEB5-8E3A62D68FAF}"/>
                  </a:ext>
                </a:extLst>
              </p:cNvPr>
              <p:cNvCxnSpPr>
                <a:cxnSpLocks/>
                <a:stCxn id="291" idx="6"/>
                <a:endCxn id="298" idx="2"/>
              </p:cNvCxnSpPr>
              <p:nvPr/>
            </p:nvCxnSpPr>
            <p:spPr>
              <a:xfrm>
                <a:off x="3927530" y="3306652"/>
                <a:ext cx="490695" cy="6962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60FF6BFD-6535-9D4D-A9FC-0CD7000B96BA}"/>
                  </a:ext>
                </a:extLst>
              </p:cNvPr>
              <p:cNvCxnSpPr>
                <a:cxnSpLocks/>
                <a:stCxn id="292" idx="6"/>
                <a:endCxn id="295" idx="2"/>
              </p:cNvCxnSpPr>
              <p:nvPr/>
            </p:nvCxnSpPr>
            <p:spPr>
              <a:xfrm flipV="1">
                <a:off x="3927530" y="2701632"/>
                <a:ext cx="490695" cy="10387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3BF2D0A3-1D25-544F-8D37-CDCB99336CE3}"/>
                  </a:ext>
                </a:extLst>
              </p:cNvPr>
              <p:cNvCxnSpPr>
                <a:cxnSpLocks/>
                <a:stCxn id="292" idx="6"/>
                <a:endCxn id="296" idx="2"/>
              </p:cNvCxnSpPr>
              <p:nvPr/>
            </p:nvCxnSpPr>
            <p:spPr>
              <a:xfrm flipV="1">
                <a:off x="3927530" y="3135384"/>
                <a:ext cx="490695" cy="6050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B233E23C-5E47-2A47-BAF9-5F29A87E97B7}"/>
                  </a:ext>
                </a:extLst>
              </p:cNvPr>
              <p:cNvCxnSpPr>
                <a:cxnSpLocks/>
                <a:stCxn id="292" idx="6"/>
                <a:endCxn id="297" idx="2"/>
              </p:cNvCxnSpPr>
              <p:nvPr/>
            </p:nvCxnSpPr>
            <p:spPr>
              <a:xfrm flipV="1">
                <a:off x="3927530" y="3569136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CB6E216A-7B20-5A40-81DA-9EF9B8F56BE9}"/>
                  </a:ext>
                </a:extLst>
              </p:cNvPr>
              <p:cNvCxnSpPr>
                <a:cxnSpLocks/>
                <a:stCxn id="292" idx="6"/>
                <a:endCxn id="298" idx="2"/>
              </p:cNvCxnSpPr>
              <p:nvPr/>
            </p:nvCxnSpPr>
            <p:spPr>
              <a:xfrm>
                <a:off x="3927530" y="3740404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A2CFCCAA-E18A-BD40-982E-ECB2EDFF93C4}"/>
                  </a:ext>
                </a:extLst>
              </p:cNvPr>
              <p:cNvCxnSpPr>
                <a:cxnSpLocks/>
                <a:stCxn id="293" idx="6"/>
                <a:endCxn id="298" idx="2"/>
              </p:cNvCxnSpPr>
              <p:nvPr/>
            </p:nvCxnSpPr>
            <p:spPr>
              <a:xfrm flipV="1">
                <a:off x="3927530" y="4002888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D7D9FDE7-AE77-B249-9A7B-38C9BC212252}"/>
                  </a:ext>
                </a:extLst>
              </p:cNvPr>
              <p:cNvCxnSpPr>
                <a:cxnSpLocks/>
                <a:stCxn id="293" idx="6"/>
                <a:endCxn id="297" idx="2"/>
              </p:cNvCxnSpPr>
              <p:nvPr/>
            </p:nvCxnSpPr>
            <p:spPr>
              <a:xfrm flipV="1">
                <a:off x="3927530" y="3569136"/>
                <a:ext cx="490695" cy="6050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12ADCC63-F1CD-6440-A276-E09C75E498DA}"/>
                  </a:ext>
                </a:extLst>
              </p:cNvPr>
              <p:cNvCxnSpPr>
                <a:cxnSpLocks/>
                <a:stCxn id="293" idx="6"/>
                <a:endCxn id="296" idx="2"/>
              </p:cNvCxnSpPr>
              <p:nvPr/>
            </p:nvCxnSpPr>
            <p:spPr>
              <a:xfrm flipV="1">
                <a:off x="3927530" y="3135384"/>
                <a:ext cx="490695" cy="10387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8C334D3D-9719-544C-A835-C06F42548C5D}"/>
                  </a:ext>
                </a:extLst>
              </p:cNvPr>
              <p:cNvCxnSpPr>
                <a:cxnSpLocks/>
                <a:stCxn id="293" idx="6"/>
                <a:endCxn id="295" idx="2"/>
              </p:cNvCxnSpPr>
              <p:nvPr/>
            </p:nvCxnSpPr>
            <p:spPr>
              <a:xfrm flipV="1">
                <a:off x="3927530" y="2701632"/>
                <a:ext cx="490695" cy="14725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C41C2BCD-30CF-A246-96CD-795AC92D201F}"/>
                </a:ext>
              </a:extLst>
            </p:cNvPr>
            <p:cNvCxnSpPr>
              <a:cxnSpLocks/>
              <a:stCxn id="123" idx="2"/>
              <a:endCxn id="293" idx="6"/>
            </p:cNvCxnSpPr>
            <p:nvPr/>
          </p:nvCxnSpPr>
          <p:spPr>
            <a:xfrm flipH="1" flipV="1">
              <a:off x="3927530" y="4174156"/>
              <a:ext cx="485966" cy="2557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F93100E9-D84A-074A-A873-D04C9555F75B}"/>
                </a:ext>
              </a:extLst>
            </p:cNvPr>
            <p:cNvCxnSpPr>
              <a:cxnSpLocks/>
              <a:stCxn id="123" idx="2"/>
              <a:endCxn id="292" idx="6"/>
            </p:cNvCxnSpPr>
            <p:nvPr/>
          </p:nvCxnSpPr>
          <p:spPr>
            <a:xfrm flipH="1" flipV="1">
              <a:off x="3927530" y="3740404"/>
              <a:ext cx="485966" cy="689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AC07F623-DF47-4B4E-89AB-52485822F162}"/>
                </a:ext>
              </a:extLst>
            </p:cNvPr>
            <p:cNvCxnSpPr>
              <a:cxnSpLocks/>
              <a:stCxn id="123" idx="2"/>
              <a:endCxn id="291" idx="6"/>
            </p:cNvCxnSpPr>
            <p:nvPr/>
          </p:nvCxnSpPr>
          <p:spPr>
            <a:xfrm flipH="1" flipV="1">
              <a:off x="3927530" y="3306652"/>
              <a:ext cx="485966" cy="1123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56E41D5-2E7E-6B4C-9A32-3B8AFD397CA0}"/>
                </a:ext>
              </a:extLst>
            </p:cNvPr>
            <p:cNvCxnSpPr>
              <a:cxnSpLocks/>
              <a:stCxn id="123" idx="2"/>
              <a:endCxn id="290" idx="6"/>
            </p:cNvCxnSpPr>
            <p:nvPr/>
          </p:nvCxnSpPr>
          <p:spPr>
            <a:xfrm flipH="1" flipV="1">
              <a:off x="3927530" y="2872900"/>
              <a:ext cx="485966" cy="15570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B1C19F46-018C-0C4F-A827-5B75FA871419}"/>
                </a:ext>
              </a:extLst>
            </p:cNvPr>
            <p:cNvCxnSpPr>
              <a:cxnSpLocks/>
              <a:stCxn id="123" idx="2"/>
              <a:endCxn id="289" idx="6"/>
            </p:cNvCxnSpPr>
            <p:nvPr/>
          </p:nvCxnSpPr>
          <p:spPr>
            <a:xfrm flipH="1" flipV="1">
              <a:off x="3927530" y="2439148"/>
              <a:ext cx="485966" cy="1990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9AF618E-526E-1246-8FE8-ED312732D30D}"/>
                </a:ext>
              </a:extLst>
            </p:cNvPr>
            <p:cNvCxnSpPr>
              <a:cxnSpLocks/>
              <a:stCxn id="123" idx="2"/>
              <a:endCxn id="180" idx="6"/>
            </p:cNvCxnSpPr>
            <p:nvPr/>
          </p:nvCxnSpPr>
          <p:spPr>
            <a:xfrm flipH="1">
              <a:off x="3927530" y="4429944"/>
              <a:ext cx="485966" cy="2148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23DCF69-D015-5D49-A996-EF81DC61A89C}"/>
                </a:ext>
              </a:extLst>
            </p:cNvPr>
            <p:cNvCxnSpPr>
              <a:cxnSpLocks/>
              <a:stCxn id="298" idx="2"/>
              <a:endCxn id="180" idx="6"/>
            </p:cNvCxnSpPr>
            <p:nvPr/>
          </p:nvCxnSpPr>
          <p:spPr>
            <a:xfrm flipH="1">
              <a:off x="3927530" y="4002888"/>
              <a:ext cx="490695" cy="6418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DF147E0E-CC6C-E543-843E-386C158A8F2A}"/>
                </a:ext>
              </a:extLst>
            </p:cNvPr>
            <p:cNvCxnSpPr>
              <a:cxnSpLocks/>
              <a:stCxn id="297" idx="2"/>
              <a:endCxn id="180" idx="6"/>
            </p:cNvCxnSpPr>
            <p:nvPr/>
          </p:nvCxnSpPr>
          <p:spPr>
            <a:xfrm flipH="1">
              <a:off x="3927530" y="3569136"/>
              <a:ext cx="490695" cy="1075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55118F7-7675-A14B-B4EB-EED4176B2EDA}"/>
                </a:ext>
              </a:extLst>
            </p:cNvPr>
            <p:cNvCxnSpPr>
              <a:cxnSpLocks/>
              <a:stCxn id="296" idx="2"/>
              <a:endCxn id="180" idx="6"/>
            </p:cNvCxnSpPr>
            <p:nvPr/>
          </p:nvCxnSpPr>
          <p:spPr>
            <a:xfrm flipH="1">
              <a:off x="3927530" y="3135384"/>
              <a:ext cx="490695" cy="1509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7736579-823D-F841-BC32-5070E6E2613E}"/>
                </a:ext>
              </a:extLst>
            </p:cNvPr>
            <p:cNvCxnSpPr>
              <a:cxnSpLocks/>
              <a:stCxn id="295" idx="2"/>
              <a:endCxn id="180" idx="6"/>
            </p:cNvCxnSpPr>
            <p:nvPr/>
          </p:nvCxnSpPr>
          <p:spPr>
            <a:xfrm flipH="1">
              <a:off x="3927530" y="2701632"/>
              <a:ext cx="490695" cy="1943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D59312-AA3C-C140-B1F9-7ED95B6E0A63}"/>
              </a:ext>
            </a:extLst>
          </p:cNvPr>
          <p:cNvGrpSpPr/>
          <p:nvPr/>
        </p:nvGrpSpPr>
        <p:grpSpPr>
          <a:xfrm>
            <a:off x="7633995" y="2486908"/>
            <a:ext cx="519860" cy="2182317"/>
            <a:chOff x="7633995" y="2486908"/>
            <a:chExt cx="519860" cy="2182317"/>
          </a:xfrm>
        </p:grpSpPr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BAE1C8A-77D3-034E-9A9F-AA3CD6B01CCF}"/>
                </a:ext>
              </a:extLst>
            </p:cNvPr>
            <p:cNvCxnSpPr>
              <a:cxnSpLocks/>
              <a:stCxn id="338" idx="6"/>
              <a:endCxn id="364" idx="2"/>
            </p:cNvCxnSpPr>
            <p:nvPr/>
          </p:nvCxnSpPr>
          <p:spPr>
            <a:xfrm flipV="1">
              <a:off x="7633995" y="2486908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46F61E2-89B7-9848-8372-62525928B20B}"/>
                </a:ext>
              </a:extLst>
            </p:cNvPr>
            <p:cNvCxnSpPr>
              <a:cxnSpLocks/>
              <a:stCxn id="338" idx="6"/>
              <a:endCxn id="365" idx="2"/>
            </p:cNvCxnSpPr>
            <p:nvPr/>
          </p:nvCxnSpPr>
          <p:spPr>
            <a:xfrm>
              <a:off x="7633995" y="2726585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FE49CFC-32C0-984C-9C15-9A8F123F3D29}"/>
                </a:ext>
              </a:extLst>
            </p:cNvPr>
            <p:cNvCxnSpPr>
              <a:cxnSpLocks/>
              <a:stCxn id="338" idx="6"/>
              <a:endCxn id="366" idx="2"/>
            </p:cNvCxnSpPr>
            <p:nvPr/>
          </p:nvCxnSpPr>
          <p:spPr>
            <a:xfrm>
              <a:off x="7633995" y="2726585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23BF2888-B6DA-1947-96F4-B6654BC78682}"/>
                </a:ext>
              </a:extLst>
            </p:cNvPr>
            <p:cNvCxnSpPr>
              <a:cxnSpLocks/>
              <a:stCxn id="338" idx="6"/>
              <a:endCxn id="367" idx="2"/>
            </p:cNvCxnSpPr>
            <p:nvPr/>
          </p:nvCxnSpPr>
          <p:spPr>
            <a:xfrm>
              <a:off x="7633995" y="2726585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6EC1258C-7905-3B48-AAFF-08C623EDE367}"/>
                </a:ext>
              </a:extLst>
            </p:cNvPr>
            <p:cNvCxnSpPr>
              <a:cxnSpLocks/>
              <a:stCxn id="338" idx="6"/>
              <a:endCxn id="368" idx="2"/>
            </p:cNvCxnSpPr>
            <p:nvPr/>
          </p:nvCxnSpPr>
          <p:spPr>
            <a:xfrm>
              <a:off x="7633995" y="2726585"/>
              <a:ext cx="519860" cy="14953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5663A08-C9AC-D24D-9038-2EDD126FC9E9}"/>
                </a:ext>
              </a:extLst>
            </p:cNvPr>
            <p:cNvCxnSpPr>
              <a:cxnSpLocks/>
              <a:stCxn id="339" idx="6"/>
              <a:endCxn id="368" idx="2"/>
            </p:cNvCxnSpPr>
            <p:nvPr/>
          </p:nvCxnSpPr>
          <p:spPr>
            <a:xfrm>
              <a:off x="7633995" y="3160337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6D16F0D1-BBF4-8340-B77F-688B6AFA6828}"/>
                </a:ext>
              </a:extLst>
            </p:cNvPr>
            <p:cNvCxnSpPr>
              <a:cxnSpLocks/>
              <a:stCxn id="339" idx="6"/>
              <a:endCxn id="367" idx="2"/>
            </p:cNvCxnSpPr>
            <p:nvPr/>
          </p:nvCxnSpPr>
          <p:spPr>
            <a:xfrm>
              <a:off x="7633995" y="3160337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A1E43DDA-1608-5844-A313-B5BA9A753C55}"/>
                </a:ext>
              </a:extLst>
            </p:cNvPr>
            <p:cNvCxnSpPr>
              <a:cxnSpLocks/>
              <a:stCxn id="339" idx="6"/>
              <a:endCxn id="366" idx="2"/>
            </p:cNvCxnSpPr>
            <p:nvPr/>
          </p:nvCxnSpPr>
          <p:spPr>
            <a:xfrm>
              <a:off x="7633995" y="3160337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FC41F2EC-6238-F248-B2DA-56416B029BF5}"/>
                </a:ext>
              </a:extLst>
            </p:cNvPr>
            <p:cNvCxnSpPr>
              <a:cxnSpLocks/>
              <a:stCxn id="339" idx="6"/>
              <a:endCxn id="365" idx="2"/>
            </p:cNvCxnSpPr>
            <p:nvPr/>
          </p:nvCxnSpPr>
          <p:spPr>
            <a:xfrm flipV="1">
              <a:off x="7633995" y="2920660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24F51A4B-02FA-FE43-97E3-44CD1168C258}"/>
                </a:ext>
              </a:extLst>
            </p:cNvPr>
            <p:cNvCxnSpPr>
              <a:cxnSpLocks/>
              <a:stCxn id="339" idx="6"/>
              <a:endCxn id="364" idx="2"/>
            </p:cNvCxnSpPr>
            <p:nvPr/>
          </p:nvCxnSpPr>
          <p:spPr>
            <a:xfrm flipV="1">
              <a:off x="7633995" y="2486908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43EE5A34-EB3E-CA4D-A82D-F138C0EE5E0E}"/>
                </a:ext>
              </a:extLst>
            </p:cNvPr>
            <p:cNvCxnSpPr>
              <a:cxnSpLocks/>
              <a:stCxn id="340" idx="6"/>
              <a:endCxn id="364" idx="2"/>
            </p:cNvCxnSpPr>
            <p:nvPr/>
          </p:nvCxnSpPr>
          <p:spPr>
            <a:xfrm flipV="1">
              <a:off x="7633995" y="2486908"/>
              <a:ext cx="519860" cy="11071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98E504D-6D3A-4D4C-9569-5BAC6034F176}"/>
                </a:ext>
              </a:extLst>
            </p:cNvPr>
            <p:cNvCxnSpPr>
              <a:cxnSpLocks/>
              <a:stCxn id="340" idx="6"/>
              <a:endCxn id="365" idx="2"/>
            </p:cNvCxnSpPr>
            <p:nvPr/>
          </p:nvCxnSpPr>
          <p:spPr>
            <a:xfrm flipV="1">
              <a:off x="7633995" y="2920660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510EFE2C-7DD7-1542-A5BA-45BF1292631C}"/>
                </a:ext>
              </a:extLst>
            </p:cNvPr>
            <p:cNvCxnSpPr>
              <a:cxnSpLocks/>
              <a:stCxn id="340" idx="6"/>
              <a:endCxn id="366" idx="2"/>
            </p:cNvCxnSpPr>
            <p:nvPr/>
          </p:nvCxnSpPr>
          <p:spPr>
            <a:xfrm flipV="1">
              <a:off x="7633995" y="3354412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38A97A7-74FE-9442-BF0D-A2E6F8FA5477}"/>
                </a:ext>
              </a:extLst>
            </p:cNvPr>
            <p:cNvCxnSpPr>
              <a:cxnSpLocks/>
              <a:stCxn id="340" idx="6"/>
              <a:endCxn id="367" idx="2"/>
            </p:cNvCxnSpPr>
            <p:nvPr/>
          </p:nvCxnSpPr>
          <p:spPr>
            <a:xfrm>
              <a:off x="7633995" y="3594089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BF80E072-BD79-5F4C-AC5A-686047E2F4CE}"/>
                </a:ext>
              </a:extLst>
            </p:cNvPr>
            <p:cNvCxnSpPr>
              <a:cxnSpLocks/>
              <a:stCxn id="340" idx="6"/>
              <a:endCxn id="368" idx="2"/>
            </p:cNvCxnSpPr>
            <p:nvPr/>
          </p:nvCxnSpPr>
          <p:spPr>
            <a:xfrm>
              <a:off x="7633995" y="3594089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5E95EDE1-73F8-2647-ABED-07182BE66F05}"/>
                </a:ext>
              </a:extLst>
            </p:cNvPr>
            <p:cNvCxnSpPr>
              <a:cxnSpLocks/>
              <a:stCxn id="341" idx="6"/>
              <a:endCxn id="366" idx="2"/>
            </p:cNvCxnSpPr>
            <p:nvPr/>
          </p:nvCxnSpPr>
          <p:spPr>
            <a:xfrm flipV="1">
              <a:off x="7633995" y="3354412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34860BD2-0DC0-764E-AA2B-61BD672F1C44}"/>
                </a:ext>
              </a:extLst>
            </p:cNvPr>
            <p:cNvCxnSpPr>
              <a:cxnSpLocks/>
              <a:stCxn id="341" idx="6"/>
              <a:endCxn id="367" idx="2"/>
            </p:cNvCxnSpPr>
            <p:nvPr/>
          </p:nvCxnSpPr>
          <p:spPr>
            <a:xfrm flipV="1">
              <a:off x="7633995" y="3788164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847F625B-B7BB-4241-B97E-09000D5E938D}"/>
                </a:ext>
              </a:extLst>
            </p:cNvPr>
            <p:cNvCxnSpPr>
              <a:cxnSpLocks/>
              <a:stCxn id="341" idx="6"/>
              <a:endCxn id="368" idx="2"/>
            </p:cNvCxnSpPr>
            <p:nvPr/>
          </p:nvCxnSpPr>
          <p:spPr>
            <a:xfrm>
              <a:off x="7633995" y="4027841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6C50861-96CD-BD49-8130-97927717551A}"/>
                </a:ext>
              </a:extLst>
            </p:cNvPr>
            <p:cNvCxnSpPr>
              <a:cxnSpLocks/>
              <a:stCxn id="124" idx="6"/>
              <a:endCxn id="368" idx="2"/>
            </p:cNvCxnSpPr>
            <p:nvPr/>
          </p:nvCxnSpPr>
          <p:spPr>
            <a:xfrm flipV="1">
              <a:off x="7633995" y="4221916"/>
              <a:ext cx="519860" cy="2284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60329FE-EA4C-6E4D-8FD4-DDC2FCACC35F}"/>
                </a:ext>
              </a:extLst>
            </p:cNvPr>
            <p:cNvCxnSpPr>
              <a:cxnSpLocks/>
              <a:stCxn id="124" idx="6"/>
              <a:endCxn id="367" idx="2"/>
            </p:cNvCxnSpPr>
            <p:nvPr/>
          </p:nvCxnSpPr>
          <p:spPr>
            <a:xfrm flipV="1">
              <a:off x="7633995" y="3788164"/>
              <a:ext cx="519860" cy="6622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33F5DFE-3DC6-1D45-95CA-EEA60AA97FB0}"/>
                </a:ext>
              </a:extLst>
            </p:cNvPr>
            <p:cNvCxnSpPr>
              <a:cxnSpLocks/>
              <a:stCxn id="124" idx="6"/>
              <a:endCxn id="366" idx="2"/>
            </p:cNvCxnSpPr>
            <p:nvPr/>
          </p:nvCxnSpPr>
          <p:spPr>
            <a:xfrm flipV="1">
              <a:off x="7633995" y="3354412"/>
              <a:ext cx="519860" cy="10959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DC947A0-299F-2843-8DF8-755B105BB376}"/>
                </a:ext>
              </a:extLst>
            </p:cNvPr>
            <p:cNvCxnSpPr>
              <a:cxnSpLocks/>
              <a:stCxn id="124" idx="6"/>
              <a:endCxn id="365" idx="2"/>
            </p:cNvCxnSpPr>
            <p:nvPr/>
          </p:nvCxnSpPr>
          <p:spPr>
            <a:xfrm flipV="1">
              <a:off x="7633995" y="2920660"/>
              <a:ext cx="519860" cy="15297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C5F4DD8F-AA6A-034C-BA3A-F676CB8FABE9}"/>
                </a:ext>
              </a:extLst>
            </p:cNvPr>
            <p:cNvCxnSpPr>
              <a:cxnSpLocks/>
              <a:stCxn id="124" idx="6"/>
              <a:endCxn id="364" idx="2"/>
            </p:cNvCxnSpPr>
            <p:nvPr/>
          </p:nvCxnSpPr>
          <p:spPr>
            <a:xfrm flipV="1">
              <a:off x="7633995" y="2486908"/>
              <a:ext cx="519860" cy="19634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AB1BA209-7006-D448-9EB8-D44975C2A1E1}"/>
                </a:ext>
              </a:extLst>
            </p:cNvPr>
            <p:cNvCxnSpPr>
              <a:cxnSpLocks/>
              <a:stCxn id="124" idx="6"/>
              <a:endCxn id="183" idx="2"/>
            </p:cNvCxnSpPr>
            <p:nvPr/>
          </p:nvCxnSpPr>
          <p:spPr>
            <a:xfrm>
              <a:off x="7633995" y="4450385"/>
              <a:ext cx="519860" cy="218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516E302-03D9-E740-AF74-865CBC562160}"/>
                </a:ext>
              </a:extLst>
            </p:cNvPr>
            <p:cNvCxnSpPr>
              <a:cxnSpLocks/>
              <a:stCxn id="341" idx="6"/>
              <a:endCxn id="183" idx="2"/>
            </p:cNvCxnSpPr>
            <p:nvPr/>
          </p:nvCxnSpPr>
          <p:spPr>
            <a:xfrm>
              <a:off x="7633995" y="4027841"/>
              <a:ext cx="519860" cy="6413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A67E906-9499-DE40-B8E8-2761D0737174}"/>
                </a:ext>
              </a:extLst>
            </p:cNvPr>
            <p:cNvCxnSpPr>
              <a:cxnSpLocks/>
              <a:stCxn id="340" idx="6"/>
              <a:endCxn id="183" idx="2"/>
            </p:cNvCxnSpPr>
            <p:nvPr/>
          </p:nvCxnSpPr>
          <p:spPr>
            <a:xfrm>
              <a:off x="7633995" y="3594089"/>
              <a:ext cx="519860" cy="10751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76052F3-3F6D-4144-93B2-0FB151DEC30E}"/>
                </a:ext>
              </a:extLst>
            </p:cNvPr>
            <p:cNvCxnSpPr>
              <a:cxnSpLocks/>
              <a:stCxn id="339" idx="6"/>
              <a:endCxn id="183" idx="2"/>
            </p:cNvCxnSpPr>
            <p:nvPr/>
          </p:nvCxnSpPr>
          <p:spPr>
            <a:xfrm>
              <a:off x="7633995" y="3160337"/>
              <a:ext cx="519860" cy="15088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DC3B2536-67F5-B141-847F-A904D5A7687B}"/>
                </a:ext>
              </a:extLst>
            </p:cNvPr>
            <p:cNvCxnSpPr>
              <a:cxnSpLocks/>
              <a:stCxn id="338" idx="6"/>
              <a:endCxn id="183" idx="2"/>
            </p:cNvCxnSpPr>
            <p:nvPr/>
          </p:nvCxnSpPr>
          <p:spPr>
            <a:xfrm>
              <a:off x="7633995" y="2726585"/>
              <a:ext cx="519860" cy="194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B8CF272-1180-584F-BC60-13E53AC92463}"/>
              </a:ext>
            </a:extLst>
          </p:cNvPr>
          <p:cNvGrpSpPr/>
          <p:nvPr/>
        </p:nvGrpSpPr>
        <p:grpSpPr>
          <a:xfrm>
            <a:off x="8989286" y="2073028"/>
            <a:ext cx="296644" cy="2949660"/>
            <a:chOff x="8088767" y="2299858"/>
            <a:chExt cx="296644" cy="294966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7E79FE7-4D6A-D04A-8470-719C98A14856}"/>
                </a:ext>
              </a:extLst>
            </p:cNvPr>
            <p:cNvSpPr/>
            <p:nvPr/>
          </p:nvSpPr>
          <p:spPr>
            <a:xfrm>
              <a:off x="8092334" y="2299858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AB28E99-7B74-7849-9FD3-A859E625EBFD}"/>
                </a:ext>
              </a:extLst>
            </p:cNvPr>
            <p:cNvSpPr/>
            <p:nvPr/>
          </p:nvSpPr>
          <p:spPr>
            <a:xfrm>
              <a:off x="8092334" y="2742622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3B9EF76-62A3-D342-9CFB-0596C15D4280}"/>
                </a:ext>
              </a:extLst>
            </p:cNvPr>
            <p:cNvSpPr/>
            <p:nvPr/>
          </p:nvSpPr>
          <p:spPr>
            <a:xfrm>
              <a:off x="8092334" y="3185386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C1A873F-173B-1846-BB89-41424B4F2D22}"/>
                </a:ext>
              </a:extLst>
            </p:cNvPr>
            <p:cNvSpPr/>
            <p:nvPr/>
          </p:nvSpPr>
          <p:spPr>
            <a:xfrm>
              <a:off x="8092334" y="3628150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6914583-FB99-1F4C-880B-A3AC8CF1810B}"/>
                </a:ext>
              </a:extLst>
            </p:cNvPr>
            <p:cNvSpPr/>
            <p:nvPr/>
          </p:nvSpPr>
          <p:spPr>
            <a:xfrm>
              <a:off x="8092334" y="4070914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E79DDF02-E28A-404A-9A90-6BE919D38089}"/>
                </a:ext>
              </a:extLst>
            </p:cNvPr>
            <p:cNvSpPr/>
            <p:nvPr/>
          </p:nvSpPr>
          <p:spPr>
            <a:xfrm>
              <a:off x="8092334" y="4513678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38E353F-2C49-B54D-8758-8019BB840954}"/>
                </a:ext>
              </a:extLst>
            </p:cNvPr>
            <p:cNvSpPr/>
            <p:nvPr/>
          </p:nvSpPr>
          <p:spPr>
            <a:xfrm>
              <a:off x="8088767" y="495644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AFA3C6-9287-AA4D-B391-49DCB53AC531}"/>
              </a:ext>
            </a:extLst>
          </p:cNvPr>
          <p:cNvGrpSpPr/>
          <p:nvPr/>
        </p:nvGrpSpPr>
        <p:grpSpPr>
          <a:xfrm>
            <a:off x="2828930" y="2030435"/>
            <a:ext cx="296794" cy="3063684"/>
            <a:chOff x="3452013" y="2237612"/>
            <a:chExt cx="296794" cy="3063684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90B0FCB-200A-144F-BAAC-C999B0D1BD3A}"/>
                </a:ext>
              </a:extLst>
            </p:cNvPr>
            <p:cNvSpPr/>
            <p:nvPr/>
          </p:nvSpPr>
          <p:spPr>
            <a:xfrm>
              <a:off x="3455730" y="2237612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D1457D6-A5FD-2C4D-ACB9-27348D2B76EB}"/>
                </a:ext>
              </a:extLst>
            </p:cNvPr>
            <p:cNvSpPr/>
            <p:nvPr/>
          </p:nvSpPr>
          <p:spPr>
            <a:xfrm>
              <a:off x="3455730" y="2699380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5B9F894-D8AB-2245-90FE-1785EAAF274A}"/>
                </a:ext>
              </a:extLst>
            </p:cNvPr>
            <p:cNvSpPr/>
            <p:nvPr/>
          </p:nvSpPr>
          <p:spPr>
            <a:xfrm>
              <a:off x="3455730" y="3161148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50AD63C-2716-1648-A19B-00F4D331D8E7}"/>
                </a:ext>
              </a:extLst>
            </p:cNvPr>
            <p:cNvSpPr/>
            <p:nvPr/>
          </p:nvSpPr>
          <p:spPr>
            <a:xfrm>
              <a:off x="3455730" y="3622916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E70DD3A-9182-4640-B988-ABE680944F0B}"/>
                </a:ext>
              </a:extLst>
            </p:cNvPr>
            <p:cNvSpPr/>
            <p:nvPr/>
          </p:nvSpPr>
          <p:spPr>
            <a:xfrm>
              <a:off x="3455730" y="4084684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7FE398E8-AE6D-0049-BBCB-EC45F9EA7CC3}"/>
                </a:ext>
              </a:extLst>
            </p:cNvPr>
            <p:cNvSpPr/>
            <p:nvPr/>
          </p:nvSpPr>
          <p:spPr>
            <a:xfrm>
              <a:off x="3455730" y="4546452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9C6A4C7-CE3A-7C49-8C96-B4535831CF4B}"/>
                </a:ext>
              </a:extLst>
            </p:cNvPr>
            <p:cNvSpPr/>
            <p:nvPr/>
          </p:nvSpPr>
          <p:spPr>
            <a:xfrm>
              <a:off x="3452013" y="500821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0ABAE8-9184-D645-96BC-02CB03CFABAC}"/>
              </a:ext>
            </a:extLst>
          </p:cNvPr>
          <p:cNvGrpSpPr/>
          <p:nvPr/>
        </p:nvGrpSpPr>
        <p:grpSpPr>
          <a:xfrm>
            <a:off x="3092985" y="2176974"/>
            <a:ext cx="541468" cy="2736358"/>
            <a:chOff x="3092985" y="2176974"/>
            <a:chExt cx="541468" cy="2736358"/>
          </a:xfrm>
        </p:grpSpPr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8B8CEDF-BEAE-D540-B7F7-9BF457E43D76}"/>
                </a:ext>
              </a:extLst>
            </p:cNvPr>
            <p:cNvCxnSpPr>
              <a:cxnSpLocks/>
              <a:stCxn id="232" idx="6"/>
              <a:endCxn id="289" idx="2"/>
            </p:cNvCxnSpPr>
            <p:nvPr/>
          </p:nvCxnSpPr>
          <p:spPr>
            <a:xfrm>
              <a:off x="3125724" y="2176974"/>
              <a:ext cx="508729" cy="2621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9688A92-5645-9240-9984-3BE298F72EDA}"/>
                </a:ext>
              </a:extLst>
            </p:cNvPr>
            <p:cNvCxnSpPr>
              <a:cxnSpLocks/>
              <a:stCxn id="232" idx="6"/>
              <a:endCxn id="290" idx="2"/>
            </p:cNvCxnSpPr>
            <p:nvPr/>
          </p:nvCxnSpPr>
          <p:spPr>
            <a:xfrm>
              <a:off x="3125724" y="2176974"/>
              <a:ext cx="508729" cy="695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8147C4F-F978-FF4E-939D-E684E70C8703}"/>
                </a:ext>
              </a:extLst>
            </p:cNvPr>
            <p:cNvCxnSpPr>
              <a:cxnSpLocks/>
              <a:stCxn id="232" idx="6"/>
              <a:endCxn id="292" idx="2"/>
            </p:cNvCxnSpPr>
            <p:nvPr/>
          </p:nvCxnSpPr>
          <p:spPr>
            <a:xfrm>
              <a:off x="3125724" y="2176974"/>
              <a:ext cx="508729" cy="1563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F4ACEE24-E5DD-0C46-8D89-541F8CEFCDCB}"/>
                </a:ext>
              </a:extLst>
            </p:cNvPr>
            <p:cNvCxnSpPr>
              <a:cxnSpLocks/>
              <a:stCxn id="232" idx="6"/>
              <a:endCxn id="293" idx="2"/>
            </p:cNvCxnSpPr>
            <p:nvPr/>
          </p:nvCxnSpPr>
          <p:spPr>
            <a:xfrm>
              <a:off x="3125724" y="2176974"/>
              <a:ext cx="508729" cy="19971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80D0F72-325E-3248-ADAB-AD212115736D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>
              <a:off x="3096702" y="2604493"/>
              <a:ext cx="496970" cy="10934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C2C4E68D-6BAC-C54B-A9EA-060903E4B9A9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>
              <a:off x="3096702" y="2604493"/>
              <a:ext cx="496970" cy="6597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4733D8E2-FA00-4B4C-975C-1C75B165EC38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>
              <a:off x="3096702" y="2604493"/>
              <a:ext cx="496970" cy="2259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7EEDF320-77FC-4E44-96A0-5E916D8D4C7A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 flipV="1">
              <a:off x="3096702" y="2396715"/>
              <a:ext cx="496970" cy="2077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A8F87FE0-FCF8-3D49-B0DA-A364B34B0D0C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 flipV="1">
              <a:off x="3096702" y="2396715"/>
              <a:ext cx="496970" cy="6695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D98185AF-5BB3-B541-AEE8-1C6968BD2451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 flipV="1">
              <a:off x="3096702" y="2830467"/>
              <a:ext cx="496970" cy="2357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67CD2530-6E07-CF44-95B3-E203D37EC643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>
              <a:off x="3096702" y="3066261"/>
              <a:ext cx="496970" cy="1979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0C6FBF3E-6A72-5D46-ADAA-C618778F3C38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>
              <a:off x="3096702" y="3066261"/>
              <a:ext cx="496970" cy="6317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2DAE94A-5F48-2A43-BA3B-D5984EC9A040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 flipV="1">
              <a:off x="3096702" y="2396715"/>
              <a:ext cx="496970" cy="11313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35DE580-EA72-4E44-A585-B199EB097C3F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 flipV="1">
              <a:off x="3096702" y="2830467"/>
              <a:ext cx="496970" cy="6975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263A2F0-3E07-0344-A91A-A46BE18EB9AF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 flipV="1">
              <a:off x="3096702" y="3264219"/>
              <a:ext cx="496970" cy="263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8461471-1C9D-6148-B59C-1506E73990EC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>
              <a:off x="3096702" y="3528029"/>
              <a:ext cx="496970" cy="1699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B096C4DB-6562-CA43-A590-EBA4BA7B3373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096702" y="3697971"/>
              <a:ext cx="496970" cy="291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49CE14E-9CAC-094D-9837-C925C3F4E39D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096702" y="3264219"/>
              <a:ext cx="496970" cy="7255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BF09C0-486C-CA4F-81B0-CA0CD2E490CE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096702" y="2830467"/>
              <a:ext cx="496970" cy="1159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EE948A6F-85AD-FB40-B696-600AD691191F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096702" y="2396715"/>
              <a:ext cx="496970" cy="15930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3D18FDA-1D65-3444-A3D2-C4153E399FCD}"/>
                </a:ext>
              </a:extLst>
            </p:cNvPr>
            <p:cNvCxnSpPr>
              <a:cxnSpLocks/>
              <a:endCxn id="236" idx="6"/>
            </p:cNvCxnSpPr>
            <p:nvPr/>
          </p:nvCxnSpPr>
          <p:spPr>
            <a:xfrm flipH="1" flipV="1">
              <a:off x="3096702" y="3989797"/>
              <a:ext cx="492242" cy="135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A68B148-2C8C-3142-AB35-8677A52A4858}"/>
                </a:ext>
              </a:extLst>
            </p:cNvPr>
            <p:cNvCxnSpPr>
              <a:cxnSpLocks/>
              <a:endCxn id="235" idx="6"/>
            </p:cNvCxnSpPr>
            <p:nvPr/>
          </p:nvCxnSpPr>
          <p:spPr>
            <a:xfrm flipH="1" flipV="1">
              <a:off x="3096702" y="3528029"/>
              <a:ext cx="492242" cy="5969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B585AFE6-58EA-9448-8F07-A34A4A6015D4}"/>
                </a:ext>
              </a:extLst>
            </p:cNvPr>
            <p:cNvCxnSpPr>
              <a:cxnSpLocks/>
              <a:endCxn id="234" idx="6"/>
            </p:cNvCxnSpPr>
            <p:nvPr/>
          </p:nvCxnSpPr>
          <p:spPr>
            <a:xfrm flipH="1" flipV="1">
              <a:off x="3096702" y="3066261"/>
              <a:ext cx="492242" cy="10587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609753BB-3FEB-CA41-B254-02BEDF3184BE}"/>
                </a:ext>
              </a:extLst>
            </p:cNvPr>
            <p:cNvCxnSpPr>
              <a:cxnSpLocks/>
              <a:endCxn id="233" idx="6"/>
            </p:cNvCxnSpPr>
            <p:nvPr/>
          </p:nvCxnSpPr>
          <p:spPr>
            <a:xfrm flipH="1" flipV="1">
              <a:off x="3096702" y="2604493"/>
              <a:ext cx="492242" cy="152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3F081840-5CD4-A14B-AA5F-C1F101BACC70}"/>
                </a:ext>
              </a:extLst>
            </p:cNvPr>
            <p:cNvCxnSpPr>
              <a:cxnSpLocks/>
              <a:stCxn id="180" idx="2"/>
              <a:endCxn id="232" idx="6"/>
            </p:cNvCxnSpPr>
            <p:nvPr/>
          </p:nvCxnSpPr>
          <p:spPr>
            <a:xfrm flipH="1" flipV="1">
              <a:off x="3125724" y="2176974"/>
              <a:ext cx="508729" cy="24677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25F384A5-819F-2E42-BA31-A180B06203B0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096702" y="4125027"/>
              <a:ext cx="492242" cy="3265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C41EC943-674E-2B4A-817F-330D7AAD41A0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096702" y="3697971"/>
              <a:ext cx="496972" cy="7535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E802B189-CA87-2442-ACCE-6701EB03F2DB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096702" y="3264219"/>
              <a:ext cx="496972" cy="11873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F4BDBB3F-C2D8-8949-A106-7E2BB0F55A22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096702" y="2830467"/>
              <a:ext cx="496972" cy="16210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CC378A97-9699-E341-AE67-6A2BD910C4C7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096702" y="2396715"/>
              <a:ext cx="496972" cy="20548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F0D59466-87D1-DD4B-97F5-B80566A1CED2}"/>
                </a:ext>
              </a:extLst>
            </p:cNvPr>
            <p:cNvCxnSpPr>
              <a:cxnSpLocks/>
              <a:stCxn id="180" idx="2"/>
              <a:endCxn id="238" idx="6"/>
            </p:cNvCxnSpPr>
            <p:nvPr/>
          </p:nvCxnSpPr>
          <p:spPr>
            <a:xfrm flipH="1">
              <a:off x="3092985" y="4610511"/>
              <a:ext cx="512446" cy="3028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C9AC35DD-112D-1742-8F60-D17D7D66A908}"/>
                </a:ext>
              </a:extLst>
            </p:cNvPr>
            <p:cNvCxnSpPr>
              <a:cxnSpLocks/>
              <a:stCxn id="293" idx="2"/>
              <a:endCxn id="238" idx="6"/>
            </p:cNvCxnSpPr>
            <p:nvPr/>
          </p:nvCxnSpPr>
          <p:spPr>
            <a:xfrm flipH="1">
              <a:off x="3092985" y="4139907"/>
              <a:ext cx="512446" cy="7734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B065E629-E610-C549-8233-87F7E30C2E0A}"/>
                </a:ext>
              </a:extLst>
            </p:cNvPr>
            <p:cNvCxnSpPr>
              <a:cxnSpLocks/>
              <a:stCxn id="292" idx="2"/>
              <a:endCxn id="238" idx="6"/>
            </p:cNvCxnSpPr>
            <p:nvPr/>
          </p:nvCxnSpPr>
          <p:spPr>
            <a:xfrm flipH="1">
              <a:off x="3092985" y="3706155"/>
              <a:ext cx="512446" cy="1207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8E021452-3B16-784C-BA07-B6FBF9F4650D}"/>
                </a:ext>
              </a:extLst>
            </p:cNvPr>
            <p:cNvCxnSpPr>
              <a:cxnSpLocks/>
              <a:stCxn id="291" idx="2"/>
              <a:endCxn id="238" idx="6"/>
            </p:cNvCxnSpPr>
            <p:nvPr/>
          </p:nvCxnSpPr>
          <p:spPr>
            <a:xfrm flipH="1">
              <a:off x="3092985" y="3272403"/>
              <a:ext cx="512446" cy="1640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15CBA509-52B3-D54D-A75C-09DED60A9836}"/>
                </a:ext>
              </a:extLst>
            </p:cNvPr>
            <p:cNvCxnSpPr>
              <a:cxnSpLocks/>
              <a:stCxn id="290" idx="2"/>
              <a:endCxn id="238" idx="6"/>
            </p:cNvCxnSpPr>
            <p:nvPr/>
          </p:nvCxnSpPr>
          <p:spPr>
            <a:xfrm flipH="1">
              <a:off x="3092985" y="2838651"/>
              <a:ext cx="512446" cy="2074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1B5EAFFB-EAFF-CB45-AA3C-1B06DF0773D2}"/>
                </a:ext>
              </a:extLst>
            </p:cNvPr>
            <p:cNvCxnSpPr>
              <a:cxnSpLocks/>
              <a:stCxn id="289" idx="2"/>
              <a:endCxn id="238" idx="6"/>
            </p:cNvCxnSpPr>
            <p:nvPr/>
          </p:nvCxnSpPr>
          <p:spPr>
            <a:xfrm flipH="1">
              <a:off x="3092985" y="2404899"/>
              <a:ext cx="512446" cy="2508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D6ED0A25-A960-E245-9382-8EE279FFF6DE}"/>
                </a:ext>
              </a:extLst>
            </p:cNvPr>
            <p:cNvCxnSpPr>
              <a:cxnSpLocks/>
              <a:stCxn id="180" idx="2"/>
              <a:endCxn id="237" idx="6"/>
            </p:cNvCxnSpPr>
            <p:nvPr/>
          </p:nvCxnSpPr>
          <p:spPr>
            <a:xfrm flipH="1" flipV="1">
              <a:off x="3096702" y="4451565"/>
              <a:ext cx="508729" cy="1589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493E0DAF-579D-034D-8201-C6778097A230}"/>
                </a:ext>
              </a:extLst>
            </p:cNvPr>
            <p:cNvCxnSpPr>
              <a:cxnSpLocks/>
              <a:stCxn id="180" idx="2"/>
              <a:endCxn id="236" idx="6"/>
            </p:cNvCxnSpPr>
            <p:nvPr/>
          </p:nvCxnSpPr>
          <p:spPr>
            <a:xfrm flipH="1" flipV="1">
              <a:off x="3096702" y="3989797"/>
              <a:ext cx="508729" cy="6207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CDE44E25-6A81-7D4D-8BEF-DBD79A5C2FC6}"/>
                </a:ext>
              </a:extLst>
            </p:cNvPr>
            <p:cNvCxnSpPr>
              <a:cxnSpLocks/>
              <a:stCxn id="180" idx="2"/>
              <a:endCxn id="235" idx="6"/>
            </p:cNvCxnSpPr>
            <p:nvPr/>
          </p:nvCxnSpPr>
          <p:spPr>
            <a:xfrm flipH="1" flipV="1">
              <a:off x="3096702" y="3528029"/>
              <a:ext cx="508729" cy="108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3AE5B081-FD33-9447-B1D8-F1E1C785B94D}"/>
                </a:ext>
              </a:extLst>
            </p:cNvPr>
            <p:cNvCxnSpPr>
              <a:cxnSpLocks/>
              <a:stCxn id="180" idx="2"/>
              <a:endCxn id="234" idx="6"/>
            </p:cNvCxnSpPr>
            <p:nvPr/>
          </p:nvCxnSpPr>
          <p:spPr>
            <a:xfrm flipH="1" flipV="1">
              <a:off x="3096702" y="3066261"/>
              <a:ext cx="508729" cy="15442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D39CD321-682E-034E-BDF4-0952B92EC60E}"/>
                </a:ext>
              </a:extLst>
            </p:cNvPr>
            <p:cNvCxnSpPr>
              <a:cxnSpLocks/>
              <a:stCxn id="180" idx="2"/>
              <a:endCxn id="233" idx="6"/>
            </p:cNvCxnSpPr>
            <p:nvPr/>
          </p:nvCxnSpPr>
          <p:spPr>
            <a:xfrm flipH="1" flipV="1">
              <a:off x="3096702" y="2604493"/>
              <a:ext cx="508729" cy="20060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ED71C28F-65F3-CC48-8BA2-F068E72F5392}"/>
              </a:ext>
            </a:extLst>
          </p:cNvPr>
          <p:cNvGrpSpPr/>
          <p:nvPr/>
        </p:nvGrpSpPr>
        <p:grpSpPr>
          <a:xfrm>
            <a:off x="8446932" y="2219567"/>
            <a:ext cx="545921" cy="2656583"/>
            <a:chOff x="7766209" y="2219567"/>
            <a:chExt cx="545921" cy="2656583"/>
          </a:xfrm>
        </p:grpSpPr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1ECCB3DB-F933-984C-A933-2A8BCD851DEE}"/>
                </a:ext>
              </a:extLst>
            </p:cNvPr>
            <p:cNvCxnSpPr>
              <a:cxnSpLocks/>
              <a:stCxn id="364" idx="6"/>
              <a:endCxn id="223" idx="2"/>
            </p:cNvCxnSpPr>
            <p:nvPr/>
          </p:nvCxnSpPr>
          <p:spPr>
            <a:xfrm flipV="1">
              <a:off x="7766209" y="2219567"/>
              <a:ext cx="545921" cy="267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B4879B93-E8DF-F047-B4BE-CC6DA07AD0FA}"/>
                </a:ext>
              </a:extLst>
            </p:cNvPr>
            <p:cNvCxnSpPr>
              <a:cxnSpLocks/>
              <a:stCxn id="364" idx="6"/>
              <a:endCxn id="224" idx="2"/>
            </p:cNvCxnSpPr>
            <p:nvPr/>
          </p:nvCxnSpPr>
          <p:spPr>
            <a:xfrm>
              <a:off x="7766209" y="2486908"/>
              <a:ext cx="545921" cy="1754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590A6801-2F1D-744C-9AD5-5D6939C769BC}"/>
                </a:ext>
              </a:extLst>
            </p:cNvPr>
            <p:cNvCxnSpPr>
              <a:cxnSpLocks/>
              <a:stCxn id="364" idx="6"/>
              <a:endCxn id="225" idx="2"/>
            </p:cNvCxnSpPr>
            <p:nvPr/>
          </p:nvCxnSpPr>
          <p:spPr>
            <a:xfrm>
              <a:off x="7766209" y="2486908"/>
              <a:ext cx="545921" cy="6181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17431B7A-DDC1-1A4D-83BD-65D536B521E5}"/>
                </a:ext>
              </a:extLst>
            </p:cNvPr>
            <p:cNvCxnSpPr>
              <a:cxnSpLocks/>
              <a:stCxn id="364" idx="6"/>
              <a:endCxn id="226" idx="2"/>
            </p:cNvCxnSpPr>
            <p:nvPr/>
          </p:nvCxnSpPr>
          <p:spPr>
            <a:xfrm>
              <a:off x="7766209" y="2486908"/>
              <a:ext cx="545921" cy="10609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5811B606-CB10-D544-AF48-D63AAAE1F113}"/>
                </a:ext>
              </a:extLst>
            </p:cNvPr>
            <p:cNvCxnSpPr>
              <a:cxnSpLocks/>
              <a:stCxn id="364" idx="6"/>
              <a:endCxn id="227" idx="2"/>
            </p:cNvCxnSpPr>
            <p:nvPr/>
          </p:nvCxnSpPr>
          <p:spPr>
            <a:xfrm>
              <a:off x="7766209" y="2486908"/>
              <a:ext cx="545921" cy="15037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89D9EBF5-D695-584D-AB40-02166AA85BD4}"/>
                </a:ext>
              </a:extLst>
            </p:cNvPr>
            <p:cNvCxnSpPr>
              <a:cxnSpLocks/>
              <a:stCxn id="365" idx="6"/>
              <a:endCxn id="227" idx="2"/>
            </p:cNvCxnSpPr>
            <p:nvPr/>
          </p:nvCxnSpPr>
          <p:spPr>
            <a:xfrm>
              <a:off x="7766209" y="2920660"/>
              <a:ext cx="545921" cy="10699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5D5FC92-4F02-5849-B07D-B1BB60500CE1}"/>
                </a:ext>
              </a:extLst>
            </p:cNvPr>
            <p:cNvCxnSpPr>
              <a:cxnSpLocks/>
              <a:stCxn id="365" idx="6"/>
              <a:endCxn id="226" idx="2"/>
            </p:cNvCxnSpPr>
            <p:nvPr/>
          </p:nvCxnSpPr>
          <p:spPr>
            <a:xfrm>
              <a:off x="7766209" y="2920660"/>
              <a:ext cx="545921" cy="627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3EF1DB69-19AA-684F-B54E-C7EE11BFA0B1}"/>
                </a:ext>
              </a:extLst>
            </p:cNvPr>
            <p:cNvCxnSpPr>
              <a:cxnSpLocks/>
              <a:stCxn id="365" idx="6"/>
              <a:endCxn id="225" idx="2"/>
            </p:cNvCxnSpPr>
            <p:nvPr/>
          </p:nvCxnSpPr>
          <p:spPr>
            <a:xfrm>
              <a:off x="7766209" y="2920660"/>
              <a:ext cx="545921" cy="1844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1CBA89B-5B16-994A-913A-C1F1466A68B5}"/>
                </a:ext>
              </a:extLst>
            </p:cNvPr>
            <p:cNvCxnSpPr>
              <a:cxnSpLocks/>
              <a:stCxn id="365" idx="6"/>
              <a:endCxn id="224" idx="2"/>
            </p:cNvCxnSpPr>
            <p:nvPr/>
          </p:nvCxnSpPr>
          <p:spPr>
            <a:xfrm flipV="1">
              <a:off x="7766209" y="2662331"/>
              <a:ext cx="545921" cy="2583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6B9E9DA1-85DC-D742-81CE-5DCFFD91B94E}"/>
                </a:ext>
              </a:extLst>
            </p:cNvPr>
            <p:cNvCxnSpPr>
              <a:cxnSpLocks/>
              <a:stCxn id="365" idx="6"/>
              <a:endCxn id="223" idx="2"/>
            </p:cNvCxnSpPr>
            <p:nvPr/>
          </p:nvCxnSpPr>
          <p:spPr>
            <a:xfrm flipV="1">
              <a:off x="7766209" y="2219567"/>
              <a:ext cx="545921" cy="701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CC547864-9F9E-4F49-96B6-9B6A3958CFEE}"/>
                </a:ext>
              </a:extLst>
            </p:cNvPr>
            <p:cNvCxnSpPr>
              <a:cxnSpLocks/>
              <a:stCxn id="367" idx="6"/>
              <a:endCxn id="225" idx="2"/>
            </p:cNvCxnSpPr>
            <p:nvPr/>
          </p:nvCxnSpPr>
          <p:spPr>
            <a:xfrm flipV="1">
              <a:off x="7766209" y="3105095"/>
              <a:ext cx="545921" cy="683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CE132F4F-DE95-0B4D-8A77-A6624DC01FC9}"/>
                </a:ext>
              </a:extLst>
            </p:cNvPr>
            <p:cNvCxnSpPr>
              <a:cxnSpLocks/>
              <a:stCxn id="367" idx="6"/>
              <a:endCxn id="226" idx="2"/>
            </p:cNvCxnSpPr>
            <p:nvPr/>
          </p:nvCxnSpPr>
          <p:spPr>
            <a:xfrm flipV="1">
              <a:off x="7766209" y="3547859"/>
              <a:ext cx="545921" cy="2403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DB7B2B31-9ECE-904A-B05E-6D1A09865B1E}"/>
                </a:ext>
              </a:extLst>
            </p:cNvPr>
            <p:cNvCxnSpPr>
              <a:cxnSpLocks/>
              <a:stCxn id="367" idx="6"/>
              <a:endCxn id="227" idx="2"/>
            </p:cNvCxnSpPr>
            <p:nvPr/>
          </p:nvCxnSpPr>
          <p:spPr>
            <a:xfrm>
              <a:off x="7766209" y="3788164"/>
              <a:ext cx="545921" cy="20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397EF068-399C-824F-912F-D3FEE89C29EF}"/>
                </a:ext>
              </a:extLst>
            </p:cNvPr>
            <p:cNvCxnSpPr>
              <a:cxnSpLocks/>
              <a:stCxn id="368" idx="6"/>
              <a:endCxn id="227" idx="2"/>
            </p:cNvCxnSpPr>
            <p:nvPr/>
          </p:nvCxnSpPr>
          <p:spPr>
            <a:xfrm flipV="1">
              <a:off x="7766209" y="3990623"/>
              <a:ext cx="545921" cy="2312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F949F611-581A-134B-8CCC-600A14E906F8}"/>
                </a:ext>
              </a:extLst>
            </p:cNvPr>
            <p:cNvCxnSpPr>
              <a:cxnSpLocks/>
              <a:stCxn id="368" idx="6"/>
              <a:endCxn id="226" idx="2"/>
            </p:cNvCxnSpPr>
            <p:nvPr/>
          </p:nvCxnSpPr>
          <p:spPr>
            <a:xfrm flipV="1">
              <a:off x="7766209" y="3547859"/>
              <a:ext cx="545921" cy="674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C0ED075B-DE7B-FA4D-BE44-8DE7FCEC1E30}"/>
                </a:ext>
              </a:extLst>
            </p:cNvPr>
            <p:cNvCxnSpPr>
              <a:cxnSpLocks/>
              <a:stCxn id="368" idx="6"/>
              <a:endCxn id="223" idx="2"/>
            </p:cNvCxnSpPr>
            <p:nvPr/>
          </p:nvCxnSpPr>
          <p:spPr>
            <a:xfrm flipV="1">
              <a:off x="7766209" y="2219567"/>
              <a:ext cx="545921" cy="2002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2275C2C1-FC33-EE49-BE11-FB22CACBB228}"/>
                </a:ext>
              </a:extLst>
            </p:cNvPr>
            <p:cNvCxnSpPr>
              <a:cxnSpLocks/>
              <a:stCxn id="368" idx="6"/>
              <a:endCxn id="228" idx="2"/>
            </p:cNvCxnSpPr>
            <p:nvPr/>
          </p:nvCxnSpPr>
          <p:spPr>
            <a:xfrm>
              <a:off x="7766209" y="4221916"/>
              <a:ext cx="545921" cy="2114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490099F-C21A-9B4B-9436-B00FAC4DE7E3}"/>
                </a:ext>
              </a:extLst>
            </p:cNvPr>
            <p:cNvCxnSpPr>
              <a:cxnSpLocks/>
              <a:stCxn id="367" idx="6"/>
              <a:endCxn id="228" idx="2"/>
            </p:cNvCxnSpPr>
            <p:nvPr/>
          </p:nvCxnSpPr>
          <p:spPr>
            <a:xfrm>
              <a:off x="7766209" y="3788164"/>
              <a:ext cx="545921" cy="6452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C5D9D65B-67D3-6142-A8EC-5502736930CB}"/>
                </a:ext>
              </a:extLst>
            </p:cNvPr>
            <p:cNvCxnSpPr>
              <a:cxnSpLocks/>
              <a:stCxn id="366" idx="6"/>
              <a:endCxn id="226" idx="2"/>
            </p:cNvCxnSpPr>
            <p:nvPr/>
          </p:nvCxnSpPr>
          <p:spPr>
            <a:xfrm>
              <a:off x="7766209" y="3354412"/>
              <a:ext cx="545921" cy="1934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DAFA52FA-7FDA-624B-8614-291B9F9F6951}"/>
                </a:ext>
              </a:extLst>
            </p:cNvPr>
            <p:cNvCxnSpPr>
              <a:cxnSpLocks/>
              <a:stCxn id="365" idx="6"/>
              <a:endCxn id="228" idx="2"/>
            </p:cNvCxnSpPr>
            <p:nvPr/>
          </p:nvCxnSpPr>
          <p:spPr>
            <a:xfrm>
              <a:off x="7766209" y="2920660"/>
              <a:ext cx="545921" cy="1512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DCF6E54C-A199-BE4C-A07D-C5F7980B483E}"/>
                </a:ext>
              </a:extLst>
            </p:cNvPr>
            <p:cNvCxnSpPr>
              <a:cxnSpLocks/>
              <a:stCxn id="364" idx="6"/>
              <a:endCxn id="228" idx="2"/>
            </p:cNvCxnSpPr>
            <p:nvPr/>
          </p:nvCxnSpPr>
          <p:spPr>
            <a:xfrm>
              <a:off x="7766209" y="2486908"/>
              <a:ext cx="545921" cy="1946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DEE2E198-C2F7-194E-9230-359ADCDDC6B4}"/>
                </a:ext>
              </a:extLst>
            </p:cNvPr>
            <p:cNvCxnSpPr>
              <a:cxnSpLocks/>
              <a:stCxn id="183" idx="6"/>
              <a:endCxn id="229" idx="2"/>
            </p:cNvCxnSpPr>
            <p:nvPr/>
          </p:nvCxnSpPr>
          <p:spPr>
            <a:xfrm>
              <a:off x="7766209" y="4669225"/>
              <a:ext cx="542354" cy="2069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B9F13877-6934-4340-A36B-E3DC776041DB}"/>
                </a:ext>
              </a:extLst>
            </p:cNvPr>
            <p:cNvCxnSpPr>
              <a:cxnSpLocks/>
              <a:stCxn id="183" idx="6"/>
              <a:endCxn id="228" idx="2"/>
            </p:cNvCxnSpPr>
            <p:nvPr/>
          </p:nvCxnSpPr>
          <p:spPr>
            <a:xfrm flipV="1">
              <a:off x="7766209" y="4433387"/>
              <a:ext cx="545921" cy="235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5D171064-B504-BA4C-98F8-4668C8BD137C}"/>
                </a:ext>
              </a:extLst>
            </p:cNvPr>
            <p:cNvCxnSpPr>
              <a:cxnSpLocks/>
              <a:stCxn id="183" idx="6"/>
              <a:endCxn id="227" idx="2"/>
            </p:cNvCxnSpPr>
            <p:nvPr/>
          </p:nvCxnSpPr>
          <p:spPr>
            <a:xfrm flipV="1">
              <a:off x="7766209" y="3990623"/>
              <a:ext cx="545921" cy="6786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5FAC6CDB-CCE6-6F42-A456-933B98413095}"/>
                </a:ext>
              </a:extLst>
            </p:cNvPr>
            <p:cNvCxnSpPr>
              <a:cxnSpLocks/>
              <a:stCxn id="183" idx="6"/>
              <a:endCxn id="226" idx="2"/>
            </p:cNvCxnSpPr>
            <p:nvPr/>
          </p:nvCxnSpPr>
          <p:spPr>
            <a:xfrm flipV="1">
              <a:off x="7766209" y="3547859"/>
              <a:ext cx="545921" cy="11213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C78C38B7-CE5A-A448-BC25-CA753905569C}"/>
                </a:ext>
              </a:extLst>
            </p:cNvPr>
            <p:cNvCxnSpPr>
              <a:cxnSpLocks/>
              <a:stCxn id="183" idx="6"/>
              <a:endCxn id="225" idx="2"/>
            </p:cNvCxnSpPr>
            <p:nvPr/>
          </p:nvCxnSpPr>
          <p:spPr>
            <a:xfrm flipV="1">
              <a:off x="7766209" y="3105095"/>
              <a:ext cx="545921" cy="1564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7152F9DC-51E9-9D41-A466-1D793A37D3A3}"/>
                </a:ext>
              </a:extLst>
            </p:cNvPr>
            <p:cNvCxnSpPr>
              <a:cxnSpLocks/>
              <a:stCxn id="183" idx="6"/>
              <a:endCxn id="224" idx="2"/>
            </p:cNvCxnSpPr>
            <p:nvPr/>
          </p:nvCxnSpPr>
          <p:spPr>
            <a:xfrm flipV="1">
              <a:off x="7766209" y="2662331"/>
              <a:ext cx="545921" cy="20068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5C73A1CE-3290-0F4D-AC08-FB008B470C2B}"/>
                </a:ext>
              </a:extLst>
            </p:cNvPr>
            <p:cNvCxnSpPr>
              <a:cxnSpLocks/>
              <a:stCxn id="183" idx="6"/>
              <a:endCxn id="223" idx="2"/>
            </p:cNvCxnSpPr>
            <p:nvPr/>
          </p:nvCxnSpPr>
          <p:spPr>
            <a:xfrm flipV="1">
              <a:off x="7766209" y="2219567"/>
              <a:ext cx="545921" cy="24496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7F0AD3-54A3-834D-8FCC-B3C9275439B5}"/>
                </a:ext>
              </a:extLst>
            </p:cNvPr>
            <p:cNvCxnSpPr>
              <a:cxnSpLocks/>
              <a:stCxn id="368" idx="6"/>
              <a:endCxn id="229" idx="2"/>
            </p:cNvCxnSpPr>
            <p:nvPr/>
          </p:nvCxnSpPr>
          <p:spPr>
            <a:xfrm>
              <a:off x="7766209" y="4221916"/>
              <a:ext cx="542354" cy="654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96C67F9A-7686-5A45-946F-4A3645BB1C75}"/>
                </a:ext>
              </a:extLst>
            </p:cNvPr>
            <p:cNvCxnSpPr>
              <a:cxnSpLocks/>
              <a:stCxn id="367" idx="6"/>
              <a:endCxn id="229" idx="2"/>
            </p:cNvCxnSpPr>
            <p:nvPr/>
          </p:nvCxnSpPr>
          <p:spPr>
            <a:xfrm>
              <a:off x="7766209" y="3788164"/>
              <a:ext cx="542354" cy="10879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4CF23265-658A-E24C-B988-284B26170F4D}"/>
                </a:ext>
              </a:extLst>
            </p:cNvPr>
            <p:cNvCxnSpPr>
              <a:cxnSpLocks/>
              <a:stCxn id="366" idx="6"/>
              <a:endCxn id="229" idx="2"/>
            </p:cNvCxnSpPr>
            <p:nvPr/>
          </p:nvCxnSpPr>
          <p:spPr>
            <a:xfrm>
              <a:off x="7766209" y="3354412"/>
              <a:ext cx="542354" cy="15217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2469880D-BD94-484A-93DF-6A2B690C9AE1}"/>
                </a:ext>
              </a:extLst>
            </p:cNvPr>
            <p:cNvCxnSpPr>
              <a:cxnSpLocks/>
              <a:stCxn id="365" idx="6"/>
              <a:endCxn id="229" idx="2"/>
            </p:cNvCxnSpPr>
            <p:nvPr/>
          </p:nvCxnSpPr>
          <p:spPr>
            <a:xfrm>
              <a:off x="7766209" y="2920660"/>
              <a:ext cx="542354" cy="1955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8E4AA2D0-3144-B54B-B33F-6313E0D2FEDD}"/>
                </a:ext>
              </a:extLst>
            </p:cNvPr>
            <p:cNvCxnSpPr>
              <a:cxnSpLocks/>
              <a:stCxn id="364" idx="6"/>
              <a:endCxn id="229" idx="2"/>
            </p:cNvCxnSpPr>
            <p:nvPr/>
          </p:nvCxnSpPr>
          <p:spPr>
            <a:xfrm>
              <a:off x="7766209" y="2486908"/>
              <a:ext cx="542354" cy="23892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5F11F5D-85A9-B749-84B1-629E00A62533}"/>
              </a:ext>
            </a:extLst>
          </p:cNvPr>
          <p:cNvGrpSpPr/>
          <p:nvPr/>
        </p:nvGrpSpPr>
        <p:grpSpPr>
          <a:xfrm>
            <a:off x="1572720" y="3135018"/>
            <a:ext cx="1141453" cy="880079"/>
            <a:chOff x="2988475" y="3333200"/>
            <a:chExt cx="1141453" cy="880079"/>
          </a:xfrm>
        </p:grpSpPr>
        <p:sp>
          <p:nvSpPr>
            <p:cNvPr id="466" name="Right Arrow 465">
              <a:extLst>
                <a:ext uri="{FF2B5EF4-FFF2-40B4-BE49-F238E27FC236}">
                  <a16:creationId xmlns:a16="http://schemas.microsoft.com/office/drawing/2014/main" id="{C8A24689-1BFF-B54A-8F29-F82538C35399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0FBC0A7F-0E6F-C542-92A8-4EC28A483750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00AD343E-84A3-8E4E-95FB-46655F6A69CC}"/>
              </a:ext>
            </a:extLst>
          </p:cNvPr>
          <p:cNvGrpSpPr/>
          <p:nvPr/>
        </p:nvGrpSpPr>
        <p:grpSpPr>
          <a:xfrm>
            <a:off x="10627984" y="2448699"/>
            <a:ext cx="1373439" cy="576039"/>
            <a:chOff x="9126780" y="2675545"/>
            <a:chExt cx="1373439" cy="576039"/>
          </a:xfrm>
        </p:grpSpPr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7B0F9EED-539B-7345-821A-96F71FE5C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112" y="2675545"/>
              <a:ext cx="345107" cy="472252"/>
            </a:xfrm>
            <a:prstGeom prst="rect">
              <a:avLst/>
            </a:prstGeom>
          </p:spPr>
        </p:pic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A0045D6A-20D6-4443-A299-40B8697AC703}"/>
                </a:ext>
              </a:extLst>
            </p:cNvPr>
            <p:cNvSpPr txBox="1"/>
            <p:nvPr/>
          </p:nvSpPr>
          <p:spPr>
            <a:xfrm>
              <a:off x="9126780" y="2789919"/>
              <a:ext cx="1033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Recon.</a:t>
              </a:r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D4ACA3C4-292F-C44B-8CA7-F78D049FC2B5}"/>
              </a:ext>
            </a:extLst>
          </p:cNvPr>
          <p:cNvGrpSpPr/>
          <p:nvPr/>
        </p:nvGrpSpPr>
        <p:grpSpPr>
          <a:xfrm>
            <a:off x="9341657" y="3156536"/>
            <a:ext cx="1367001" cy="837215"/>
            <a:chOff x="2859884" y="3376064"/>
            <a:chExt cx="1367001" cy="837215"/>
          </a:xfrm>
        </p:grpSpPr>
        <p:sp>
          <p:nvSpPr>
            <p:cNvPr id="473" name="Right Arrow 472">
              <a:extLst>
                <a:ext uri="{FF2B5EF4-FFF2-40B4-BE49-F238E27FC236}">
                  <a16:creationId xmlns:a16="http://schemas.microsoft.com/office/drawing/2014/main" id="{58C2EE49-AF26-A642-B4E4-B8F2BAE614C1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77DF3696-D018-E040-A48E-55694D1D04F5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D4357EC-B689-994E-8C6A-2CF9435E9F14}"/>
              </a:ext>
            </a:extLst>
          </p:cNvPr>
          <p:cNvGrpSpPr/>
          <p:nvPr/>
        </p:nvGrpSpPr>
        <p:grpSpPr>
          <a:xfrm>
            <a:off x="126518" y="2638235"/>
            <a:ext cx="1430803" cy="461665"/>
            <a:chOff x="1409753" y="2642211"/>
            <a:chExt cx="1430803" cy="461665"/>
          </a:xfrm>
        </p:grpSpPr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8A1C104C-4955-DA4A-BA10-0DF39CEC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1439" y="2717068"/>
              <a:ext cx="329117" cy="294473"/>
            </a:xfrm>
            <a:prstGeom prst="rect">
              <a:avLst/>
            </a:prstGeom>
          </p:spPr>
        </p:pic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8F09D40D-E74D-3E47-A949-2CB78370CFBD}"/>
                </a:ext>
              </a:extLst>
            </p:cNvPr>
            <p:cNvSpPr txBox="1"/>
            <p:nvPr/>
          </p:nvSpPr>
          <p:spPr>
            <a:xfrm>
              <a:off x="1409753" y="2642211"/>
              <a:ext cx="1178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</a:t>
              </a:r>
            </a:p>
          </p:txBody>
        </p:sp>
      </p:grp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BB3EA1-44AB-9C4A-A278-8DB25318B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96" t="16560" r="7800" b="16171"/>
          <a:stretch/>
        </p:blipFill>
        <p:spPr>
          <a:xfrm>
            <a:off x="338321" y="3131928"/>
            <a:ext cx="1238458" cy="1221682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3D4699A-9A3B-DA48-9779-50BBE7C45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4" t="17677" r="7267" b="16039"/>
          <a:stretch/>
        </p:blipFill>
        <p:spPr>
          <a:xfrm>
            <a:off x="10667497" y="3132979"/>
            <a:ext cx="1272209" cy="12206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6F51C5-F59F-0249-B809-492C0D1A94EA}"/>
              </a:ext>
            </a:extLst>
          </p:cNvPr>
          <p:cNvGrpSpPr/>
          <p:nvPr/>
        </p:nvGrpSpPr>
        <p:grpSpPr>
          <a:xfrm>
            <a:off x="5512673" y="2960093"/>
            <a:ext cx="1272211" cy="1207556"/>
            <a:chOff x="5486399" y="3167270"/>
            <a:chExt cx="1272211" cy="12075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1BF13F-C512-FC4D-94BF-71032945050A}"/>
                </a:ext>
              </a:extLst>
            </p:cNvPr>
            <p:cNvSpPr txBox="1"/>
            <p:nvPr/>
          </p:nvSpPr>
          <p:spPr>
            <a:xfrm>
              <a:off x="5486401" y="3167270"/>
              <a:ext cx="1272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Feature-1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CB9DA293-A5D0-5849-9DFC-E1A1A59D6ACE}"/>
                </a:ext>
              </a:extLst>
            </p:cNvPr>
            <p:cNvSpPr txBox="1"/>
            <p:nvPr/>
          </p:nvSpPr>
          <p:spPr>
            <a:xfrm>
              <a:off x="5486400" y="3595630"/>
              <a:ext cx="1272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Feature-2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E3DFE59-FACF-8144-B8FC-39ACAEA2F69C}"/>
                </a:ext>
              </a:extLst>
            </p:cNvPr>
            <p:cNvSpPr txBox="1"/>
            <p:nvPr/>
          </p:nvSpPr>
          <p:spPr>
            <a:xfrm>
              <a:off x="5486399" y="4005494"/>
              <a:ext cx="1272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Feature-3</a:t>
              </a: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C738797-874F-4E4E-BAAC-7000B55B15C3}"/>
              </a:ext>
            </a:extLst>
          </p:cNvPr>
          <p:cNvGrpSpPr/>
          <p:nvPr/>
        </p:nvGrpSpPr>
        <p:grpSpPr>
          <a:xfrm>
            <a:off x="6778462" y="2707235"/>
            <a:ext cx="541788" cy="1723800"/>
            <a:chOff x="6138361" y="2908809"/>
            <a:chExt cx="541788" cy="1723800"/>
          </a:xfrm>
        </p:grpSpPr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31BEDE95-3E00-3240-9004-6EFB975EF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1848" y="2908809"/>
              <a:ext cx="538301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60482688-FBA7-4E49-9529-547C8F4D6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1848" y="3342561"/>
              <a:ext cx="538301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9FC42FD4-9D41-1A4D-8D9B-1AC30747C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1848" y="3776313"/>
              <a:ext cx="538301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A30CB5F1-F8C6-C241-96E3-019ABB449A4B}"/>
                </a:ext>
              </a:extLst>
            </p:cNvPr>
            <p:cNvCxnSpPr>
              <a:cxnSpLocks/>
            </p:cNvCxnSpPr>
            <p:nvPr/>
          </p:nvCxnSpPr>
          <p:spPr>
            <a:xfrm>
              <a:off x="6141848" y="3783565"/>
              <a:ext cx="538301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139FFABB-BC68-BF45-A8B8-26E1CA1EE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1848" y="2908809"/>
              <a:ext cx="538301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E7CAA373-83DC-4149-87FF-158046DD5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1848" y="3342561"/>
              <a:ext cx="538301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540CE247-0D44-5A49-B591-2D4A1F253381}"/>
                </a:ext>
              </a:extLst>
            </p:cNvPr>
            <p:cNvCxnSpPr>
              <a:cxnSpLocks/>
            </p:cNvCxnSpPr>
            <p:nvPr/>
          </p:nvCxnSpPr>
          <p:spPr>
            <a:xfrm>
              <a:off x="6141848" y="3349813"/>
              <a:ext cx="538301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6205D3C8-E0B0-1445-9122-21A01D5C1ADA}"/>
                </a:ext>
              </a:extLst>
            </p:cNvPr>
            <p:cNvCxnSpPr>
              <a:cxnSpLocks/>
            </p:cNvCxnSpPr>
            <p:nvPr/>
          </p:nvCxnSpPr>
          <p:spPr>
            <a:xfrm>
              <a:off x="6141848" y="3349813"/>
              <a:ext cx="538301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6E27E182-DDB6-A447-84B8-A87D311193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8361" y="2908809"/>
              <a:ext cx="541788" cy="12689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7966A7BC-8FFC-824A-A14C-7FC07F97E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8361" y="3342561"/>
              <a:ext cx="541788" cy="835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61661857-B482-254B-B18A-078C5B44D5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8361" y="3776313"/>
              <a:ext cx="541788" cy="4014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D3AD0E3E-DEA8-7347-9192-553B3F1FE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8361" y="4177761"/>
              <a:ext cx="541788" cy="323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FA3B2D0C-9745-9445-9B82-562E7199E0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0105" y="4185013"/>
              <a:ext cx="540044" cy="4475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732FAA22-3CEE-5646-9DF5-C7AA7AE288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1848" y="3783565"/>
              <a:ext cx="538301" cy="8490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D0728048-CF79-7B49-86B2-128B79E3B9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1848" y="3349813"/>
              <a:ext cx="538301" cy="1282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5" name="Right Brace 424">
            <a:extLst>
              <a:ext uri="{FF2B5EF4-FFF2-40B4-BE49-F238E27FC236}">
                <a16:creationId xmlns:a16="http://schemas.microsoft.com/office/drawing/2014/main" id="{F0925125-E749-C448-BB82-79E67876E86D}"/>
              </a:ext>
            </a:extLst>
          </p:cNvPr>
          <p:cNvSpPr/>
          <p:nvPr/>
        </p:nvSpPr>
        <p:spPr>
          <a:xfrm rot="5400000">
            <a:off x="5750453" y="3871465"/>
            <a:ext cx="461665" cy="1501177"/>
          </a:xfrm>
          <a:prstGeom prst="rightBrace">
            <a:avLst>
              <a:gd name="adj1" fmla="val 73063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9426E-3676-FA4D-B369-1709B00A9A03}"/>
              </a:ext>
            </a:extLst>
          </p:cNvPr>
          <p:cNvSpPr txBox="1"/>
          <p:nvPr/>
        </p:nvSpPr>
        <p:spPr>
          <a:xfrm>
            <a:off x="135063" y="4881840"/>
            <a:ext cx="1169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Important to know: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do not control</a:t>
            </a:r>
            <a:r>
              <a:rPr lang="en-US" dirty="0"/>
              <a:t> what features are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Re-training with different random seeds </a:t>
            </a:r>
            <a:r>
              <a:rPr lang="en-US" b="1" dirty="0"/>
              <a:t>may learn different features</a:t>
            </a:r>
            <a:r>
              <a:rPr lang="en-US" dirty="0"/>
              <a:t> due to randomness of SGD!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do not know </a:t>
            </a:r>
            <a:r>
              <a:rPr lang="en-US" dirty="0"/>
              <a:t>what features (attributes) of the input are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find out by visual inspection: After an AE was trained, encode X and decode it after changing only 1 feature.</a:t>
            </a:r>
            <a:br>
              <a:rPr lang="en-US" dirty="0"/>
            </a:br>
            <a:r>
              <a:rPr lang="en-US" dirty="0"/>
              <a:t>Then, check what changed in the reconstruction!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FAAD2B-5A98-F34B-843F-62426E99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323" name="Picture 3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90628DA-02EE-3541-A11C-B446B8178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l="20496" t="16560" r="7800" b="16171"/>
          <a:stretch/>
        </p:blipFill>
        <p:spPr>
          <a:xfrm>
            <a:off x="10667497" y="3121989"/>
            <a:ext cx="1238458" cy="1221682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4D334AFA-6FB3-3D43-9054-7DB7A4D86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1976160"/>
            <a:ext cx="343410" cy="385035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8108AA61-8918-394D-B3F9-EC718EDC2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6763" y="1966989"/>
            <a:ext cx="306637" cy="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3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Investigating what the features are by visual inspection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E6B15-9DA3-B247-9F58-4BE4D255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3B3971D-6060-DB42-90FF-F4DAF69E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2"/>
          <a:stretch/>
        </p:blipFill>
        <p:spPr>
          <a:xfrm>
            <a:off x="7383276" y="2338480"/>
            <a:ext cx="1540248" cy="211003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92C3855-ECD1-D544-BB6B-6924E3525556}"/>
              </a:ext>
            </a:extLst>
          </p:cNvPr>
          <p:cNvGrpSpPr/>
          <p:nvPr/>
        </p:nvGrpSpPr>
        <p:grpSpPr>
          <a:xfrm>
            <a:off x="2474793" y="2317563"/>
            <a:ext cx="2978634" cy="2110036"/>
            <a:chOff x="1819724" y="2642115"/>
            <a:chExt cx="2978634" cy="2110036"/>
          </a:xfrm>
        </p:grpSpPr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93D73ED0-60BB-6040-9AAA-1907A1C5A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670"/>
            <a:stretch/>
          </p:blipFill>
          <p:spPr>
            <a:xfrm>
              <a:off x="2456578" y="2642115"/>
              <a:ext cx="1785357" cy="21100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D94445-40C6-2B4C-B6DF-2499FABD6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88"/>
            <a:stretch/>
          </p:blipFill>
          <p:spPr>
            <a:xfrm>
              <a:off x="1819724" y="3514000"/>
              <a:ext cx="530649" cy="54251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E630CA-AF2B-6C4E-84B8-CC80090A2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498" y="3149600"/>
              <a:ext cx="419100" cy="279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E7BCA-6C05-F74A-829D-11F96801C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7851" y="3204549"/>
              <a:ext cx="500507" cy="46200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680B7D-B6C5-C846-8CDE-C5ECB404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5673" y="3791311"/>
              <a:ext cx="500507" cy="46200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282D5EE-F253-3341-9887-C33BE2E9C2BF}"/>
              </a:ext>
            </a:extLst>
          </p:cNvPr>
          <p:cNvSpPr txBox="1"/>
          <p:nvPr/>
        </p:nvSpPr>
        <p:spPr>
          <a:xfrm>
            <a:off x="5538899" y="3587236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same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3BE21C-A525-8D4A-85CC-02314FDB6338}"/>
              </a:ext>
            </a:extLst>
          </p:cNvPr>
          <p:cNvSpPr txBox="1"/>
          <p:nvPr/>
        </p:nvSpPr>
        <p:spPr>
          <a:xfrm>
            <a:off x="5571522" y="3107046"/>
            <a:ext cx="15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value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105531-7947-B546-A657-DEEFDE737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490" y="4568577"/>
            <a:ext cx="343196" cy="2287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29D135-6FBA-434B-841F-23E0C9CFA70D}"/>
              </a:ext>
            </a:extLst>
          </p:cNvPr>
          <p:cNvSpPr txBox="1"/>
          <p:nvPr/>
        </p:nvSpPr>
        <p:spPr>
          <a:xfrm>
            <a:off x="8939158" y="3163373"/>
            <a:ext cx="1992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changes in reconstruction?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41F30F-83EB-714B-909A-1A105DA3A092}"/>
              </a:ext>
            </a:extLst>
          </p:cNvPr>
          <p:cNvCxnSpPr>
            <a:cxnSpLocks/>
          </p:cNvCxnSpPr>
          <p:nvPr/>
        </p:nvCxnSpPr>
        <p:spPr>
          <a:xfrm>
            <a:off x="6849346" y="4670350"/>
            <a:ext cx="398657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CB7010-E739-024F-8C18-50936847554A}"/>
              </a:ext>
            </a:extLst>
          </p:cNvPr>
          <p:cNvGrpSpPr/>
          <p:nvPr/>
        </p:nvGrpSpPr>
        <p:grpSpPr>
          <a:xfrm>
            <a:off x="3733354" y="4436805"/>
            <a:ext cx="3008339" cy="399558"/>
            <a:chOff x="1895294" y="4696438"/>
            <a:chExt cx="3008339" cy="3995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DB5E84-0981-7E48-8005-E7A7A441B955}"/>
                </a:ext>
              </a:extLst>
            </p:cNvPr>
            <p:cNvSpPr txBox="1"/>
            <p:nvPr/>
          </p:nvSpPr>
          <p:spPr>
            <a:xfrm>
              <a:off x="1895294" y="4726664"/>
              <a:ext cx="2855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Keep           same, increase           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9BCC95-9A78-2849-BB8B-0267158B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8069" y="4716596"/>
              <a:ext cx="388114" cy="35825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F7729C1-F003-5E4A-AE9A-5027EFE5E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679" y="4696438"/>
              <a:ext cx="409954" cy="37841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A43F5-BD6D-7A4F-B553-A5AF66A5AF43}"/>
              </a:ext>
            </a:extLst>
          </p:cNvPr>
          <p:cNvSpPr txBox="1"/>
          <p:nvPr/>
        </p:nvSpPr>
        <p:spPr>
          <a:xfrm>
            <a:off x="7106644" y="4498061"/>
            <a:ext cx="179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Reconstructions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F6F0B8-2255-234E-9D8F-843E5C097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77"/>
          <a:stretch/>
        </p:blipFill>
        <p:spPr>
          <a:xfrm>
            <a:off x="2530567" y="4852284"/>
            <a:ext cx="562876" cy="5425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A0C6E0-95EF-BE4E-B095-93C3B5C0D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68" r="10953"/>
          <a:stretch/>
        </p:blipFill>
        <p:spPr>
          <a:xfrm>
            <a:off x="3744384" y="4861109"/>
            <a:ext cx="516835" cy="5425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133A715-3DBC-5C48-AF09-4DA7E460B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71" t="-2164" r="21550" b="2164"/>
          <a:stretch/>
        </p:blipFill>
        <p:spPr>
          <a:xfrm>
            <a:off x="4334280" y="4851119"/>
            <a:ext cx="516835" cy="5425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5E2A4B-B648-1443-9899-73516AF74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2" t="-6009" r="31749" b="6009"/>
          <a:stretch/>
        </p:blipFill>
        <p:spPr>
          <a:xfrm>
            <a:off x="4910873" y="4829599"/>
            <a:ext cx="516835" cy="54251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66792C-4AF8-B640-8610-43DAAC2BE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62" t="-5871" r="42259" b="5871"/>
          <a:stretch/>
        </p:blipFill>
        <p:spPr>
          <a:xfrm>
            <a:off x="5458650" y="4831156"/>
            <a:ext cx="516835" cy="5425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290CF26-5DAA-5C45-8B24-E68699827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12" t="-6103" r="52609" b="6103"/>
          <a:stretch/>
        </p:blipFill>
        <p:spPr>
          <a:xfrm>
            <a:off x="6000807" y="4828256"/>
            <a:ext cx="516835" cy="5425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3DA125A-8914-0E4C-B2C4-BA2B1E5EE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8" t="-4281" r="63093" b="4281"/>
          <a:stretch/>
        </p:blipFill>
        <p:spPr>
          <a:xfrm>
            <a:off x="6546763" y="4838525"/>
            <a:ext cx="516835" cy="54251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A7797B3-B6C8-2944-909D-AE11C3DAA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17" t="-4306" r="73504" b="4306"/>
          <a:stretch/>
        </p:blipFill>
        <p:spPr>
          <a:xfrm>
            <a:off x="7079784" y="4840331"/>
            <a:ext cx="516835" cy="5425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F8EF0E8-8512-954D-ADF5-B27AF799E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" t="-5990" r="94996" b="5990"/>
          <a:stretch/>
        </p:blipFill>
        <p:spPr>
          <a:xfrm>
            <a:off x="8156417" y="4835065"/>
            <a:ext cx="516835" cy="5425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B7150F8-1F2F-B34B-A4FD-1ADAB672D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5" t="-814" r="84486" b="-3075"/>
          <a:stretch/>
        </p:blipFill>
        <p:spPr>
          <a:xfrm>
            <a:off x="7615720" y="4861110"/>
            <a:ext cx="516835" cy="56360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4CD907D5-6D4F-004E-93F3-CF0B94FC5090}"/>
              </a:ext>
            </a:extLst>
          </p:cNvPr>
          <p:cNvGrpSpPr/>
          <p:nvPr/>
        </p:nvGrpSpPr>
        <p:grpSpPr>
          <a:xfrm>
            <a:off x="2541558" y="5567163"/>
            <a:ext cx="6348678" cy="921897"/>
            <a:chOff x="2541558" y="5567163"/>
            <a:chExt cx="6348678" cy="92189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EF3BEEE-0061-0948-8863-65ABD24E3FEA}"/>
                </a:ext>
              </a:extLst>
            </p:cNvPr>
            <p:cNvGrpSpPr/>
            <p:nvPr/>
          </p:nvGrpSpPr>
          <p:grpSpPr>
            <a:xfrm>
              <a:off x="3753234" y="5567163"/>
              <a:ext cx="2990033" cy="382233"/>
              <a:chOff x="1895294" y="4713763"/>
              <a:chExt cx="2990033" cy="38223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9466AB-3A3F-7E4A-BE48-3B6E361255AB}"/>
                  </a:ext>
                </a:extLst>
              </p:cNvPr>
              <p:cNvSpPr txBox="1"/>
              <p:nvPr/>
            </p:nvSpPr>
            <p:spPr>
              <a:xfrm>
                <a:off x="1895294" y="4726664"/>
                <a:ext cx="28556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Keep           same, increase           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26793C2-9E1E-0341-8053-B9D2DA355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7213" y="4713763"/>
                <a:ext cx="388114" cy="35825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6BBFE0C-050C-6340-9F83-281C2E7CD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5093" y="4723702"/>
                <a:ext cx="392083" cy="361922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EC8508-7358-6943-A9A0-8066A064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1398" y="5678122"/>
              <a:ext cx="343196" cy="22879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C6AA3AF-E59D-0440-81BA-182AD8A2E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47" t="78541" r="-3260" b="17144"/>
            <a:stretch/>
          </p:blipFill>
          <p:spPr>
            <a:xfrm>
              <a:off x="4366375" y="5945739"/>
              <a:ext cx="516834" cy="51023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408EC4F-F23F-F94D-8E80-9F83BD557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0" t="69757" r="-1632" b="25928"/>
            <a:stretch/>
          </p:blipFill>
          <p:spPr>
            <a:xfrm>
              <a:off x="4921865" y="5944697"/>
              <a:ext cx="516834" cy="51023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7EF025E-02D4-1343-95FF-F07DA06C4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2476" t="61165" r="1065" b="34520"/>
            <a:stretch/>
          </p:blipFill>
          <p:spPr>
            <a:xfrm>
              <a:off x="5471619" y="5944472"/>
              <a:ext cx="513903" cy="50734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5B92311-1B91-AF47-BE67-0C1A8C78D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905" t="52598" r="494" b="43087"/>
            <a:stretch/>
          </p:blipFill>
          <p:spPr>
            <a:xfrm>
              <a:off x="6024116" y="5943576"/>
              <a:ext cx="513903" cy="50734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9952BF9-2E0F-2142-A39E-453262250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568" t="43935" r="-844" b="51750"/>
            <a:stretch/>
          </p:blipFill>
          <p:spPr>
            <a:xfrm>
              <a:off x="6574874" y="5941297"/>
              <a:ext cx="513903" cy="5073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379EC53-EB83-494B-9064-8B11EA8A3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21" t="35232" r="-1291" b="60453"/>
            <a:stretch/>
          </p:blipFill>
          <p:spPr>
            <a:xfrm>
              <a:off x="7107288" y="5939024"/>
              <a:ext cx="517077" cy="5104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057AC06-8D7E-BF4D-9B93-17C66E560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326" t="26700" r="-1085" b="68985"/>
            <a:stretch/>
          </p:blipFill>
          <p:spPr>
            <a:xfrm>
              <a:off x="7639729" y="5938122"/>
              <a:ext cx="520336" cy="51369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907A1CB-D615-DA40-9082-5EE74A056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2283" t="18235" r="871" b="77450"/>
            <a:stretch/>
          </p:blipFill>
          <p:spPr>
            <a:xfrm>
              <a:off x="8168586" y="5937922"/>
              <a:ext cx="513903" cy="50734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EC2544C-EE00-6745-A659-3DEC106F6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577"/>
            <a:stretch/>
          </p:blipFill>
          <p:spPr>
            <a:xfrm>
              <a:off x="2541558" y="5944697"/>
              <a:ext cx="562876" cy="54251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E03283F-B54F-3240-A123-790633540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068" r="10953"/>
            <a:stretch/>
          </p:blipFill>
          <p:spPr>
            <a:xfrm>
              <a:off x="3766674" y="5946549"/>
              <a:ext cx="516835" cy="542511"/>
            </a:xfrm>
            <a:prstGeom prst="rect">
              <a:avLst/>
            </a:prstGeom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ED2BCC2-8E60-9F4C-8200-1393B6704AA0}"/>
                </a:ext>
              </a:extLst>
            </p:cNvPr>
            <p:cNvCxnSpPr>
              <a:cxnSpLocks/>
            </p:cNvCxnSpPr>
            <p:nvPr/>
          </p:nvCxnSpPr>
          <p:spPr>
            <a:xfrm>
              <a:off x="6780122" y="5797657"/>
              <a:ext cx="39865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258CE6-B5C9-2147-B833-7F0B07622368}"/>
                </a:ext>
              </a:extLst>
            </p:cNvPr>
            <p:cNvSpPr txBox="1"/>
            <p:nvPr/>
          </p:nvSpPr>
          <p:spPr>
            <a:xfrm>
              <a:off x="7095230" y="5618919"/>
              <a:ext cx="1795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Reconstructions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67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-638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Convolutional Auto-Encoders</a:t>
            </a:r>
            <a:endParaRPr lang="en-US" sz="3600" b="1" u="sng" dirty="0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97424A-E4E7-D54E-B8D2-7A70A87B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5" y="2170838"/>
            <a:ext cx="10393664" cy="39044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D58AA-0261-A948-803D-1498BE69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01CBD-F9FA-2D49-BC1A-1D89B8B2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42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83D9A59-B324-EA4A-8653-D20CF579DE97}"/>
              </a:ext>
            </a:extLst>
          </p:cNvPr>
          <p:cNvSpPr/>
          <p:nvPr/>
        </p:nvSpPr>
        <p:spPr>
          <a:xfrm rot="16200000">
            <a:off x="3476211" y="682453"/>
            <a:ext cx="437322" cy="2539448"/>
          </a:xfrm>
          <a:prstGeom prst="rightBrace">
            <a:avLst>
              <a:gd name="adj1" fmla="val 65151"/>
              <a:gd name="adj2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789F1C1-572B-1145-B974-AFE41BABD186}"/>
              </a:ext>
            </a:extLst>
          </p:cNvPr>
          <p:cNvSpPr/>
          <p:nvPr/>
        </p:nvSpPr>
        <p:spPr>
          <a:xfrm rot="16200000">
            <a:off x="7513984" y="580577"/>
            <a:ext cx="437322" cy="2743197"/>
          </a:xfrm>
          <a:prstGeom prst="rightBrace">
            <a:avLst>
              <a:gd name="adj1" fmla="val 65151"/>
              <a:gd name="adj2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4373D-C47C-1F40-A754-B627EB95ACAB}"/>
              </a:ext>
            </a:extLst>
          </p:cNvPr>
          <p:cNvSpPr txBox="1"/>
          <p:nvPr/>
        </p:nvSpPr>
        <p:spPr>
          <a:xfrm>
            <a:off x="2616476" y="1330188"/>
            <a:ext cx="21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6DAD2-BC03-DF4D-B214-4A5D4C2D9662}"/>
              </a:ext>
            </a:extLst>
          </p:cNvPr>
          <p:cNvSpPr txBox="1"/>
          <p:nvPr/>
        </p:nvSpPr>
        <p:spPr>
          <a:xfrm>
            <a:off x="6654249" y="1321870"/>
            <a:ext cx="21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7766A-84B0-9649-98F4-680A08CFB839}"/>
              </a:ext>
            </a:extLst>
          </p:cNvPr>
          <p:cNvSpPr txBox="1"/>
          <p:nvPr/>
        </p:nvSpPr>
        <p:spPr>
          <a:xfrm>
            <a:off x="5088835" y="1321870"/>
            <a:ext cx="127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Bottleneck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A3F5E3-3DC0-1344-8A20-0D67CDB49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67" y="1944475"/>
            <a:ext cx="273823" cy="2738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20AD46-623C-474C-AAA9-A2167C2E6729}"/>
              </a:ext>
            </a:extLst>
          </p:cNvPr>
          <p:cNvSpPr/>
          <p:nvPr/>
        </p:nvSpPr>
        <p:spPr>
          <a:xfrm>
            <a:off x="5630518" y="4405358"/>
            <a:ext cx="188844" cy="2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A3C803-A2D5-2E42-BF51-6097E017FB88}"/>
              </a:ext>
            </a:extLst>
          </p:cNvPr>
          <p:cNvCxnSpPr>
            <a:cxnSpLocks/>
          </p:cNvCxnSpPr>
          <p:nvPr/>
        </p:nvCxnSpPr>
        <p:spPr>
          <a:xfrm>
            <a:off x="5724940" y="2345635"/>
            <a:ext cx="0" cy="121381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803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RNN-based Auto-Encoders</a:t>
            </a:r>
            <a:endParaRPr lang="en-US" sz="3600" b="1" u="sn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EB533B4-3F93-7D45-BFA4-AD82B2BDD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3" b="6037"/>
          <a:stretch/>
        </p:blipFill>
        <p:spPr>
          <a:xfrm>
            <a:off x="1691767" y="1690688"/>
            <a:ext cx="8521593" cy="4091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CEF32-1859-F448-B9CB-CF8285798247}"/>
              </a:ext>
            </a:extLst>
          </p:cNvPr>
          <p:cNvSpPr txBox="1"/>
          <p:nvPr/>
        </p:nvSpPr>
        <p:spPr>
          <a:xfrm>
            <a:off x="356461" y="6231265"/>
            <a:ext cx="1099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Sagheer</a:t>
            </a:r>
            <a:r>
              <a:rPr lang="en-US" sz="1400" dirty="0"/>
              <a:t> &amp; </a:t>
            </a:r>
            <a:r>
              <a:rPr lang="en-US" sz="1400" dirty="0" err="1"/>
              <a:t>Kotb</a:t>
            </a:r>
            <a:r>
              <a:rPr lang="en-US" sz="1400" dirty="0"/>
              <a:t>, “Unsupervised Pre-training of a Deep LSTM-based Stacked Autoencoder for Multivariate Time Series Forecasting Problems”, Nature Scientific Reports,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1BF9F-8715-624F-8FDA-3415288F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47DDE-443C-2349-99C4-C189D54F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98409-4724-4445-859A-27C58AC92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307" y="3292088"/>
            <a:ext cx="273823" cy="2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5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1844299" y="1421295"/>
            <a:ext cx="8363005" cy="183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 this part: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an Auto-Encoder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information bottleneck and why use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train an Auto-Encoder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F5C6F3B-D80F-DF4F-936F-62057A7B5513}"/>
              </a:ext>
            </a:extLst>
          </p:cNvPr>
          <p:cNvSpPr txBox="1">
            <a:spLocks/>
          </p:cNvSpPr>
          <p:nvPr/>
        </p:nvSpPr>
        <p:spPr>
          <a:xfrm>
            <a:off x="1844299" y="3856382"/>
            <a:ext cx="5868466" cy="216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/>
              <a:t>Next part: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What can we </a:t>
            </a:r>
            <a:r>
              <a:rPr lang="en-US" sz="2700" b="1" dirty="0"/>
              <a:t>use AEs for</a:t>
            </a:r>
            <a:r>
              <a:rPr lang="en-US" sz="27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What are AEs </a:t>
            </a:r>
            <a:r>
              <a:rPr lang="en-US" sz="2700" b="1" dirty="0"/>
              <a:t>not good for</a:t>
            </a:r>
            <a:r>
              <a:rPr lang="en-US" sz="2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5821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8" y="12424"/>
            <a:ext cx="11216601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AE with Bottleneck layer learns to perform</a:t>
            </a:r>
            <a:br>
              <a:rPr lang="en-US" sz="3600" dirty="0"/>
            </a:br>
            <a:r>
              <a:rPr lang="en-US" sz="3600" dirty="0"/>
              <a:t>Dimensionality Reduction / Compression via Unsupervised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45</a:t>
            </a:fld>
            <a:endParaRPr lang="en-US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04C39D64-12F9-E74F-AC9F-FE84DA23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80" y="2995848"/>
            <a:ext cx="306636" cy="306636"/>
          </a:xfrm>
          <a:prstGeom prst="rect">
            <a:avLst/>
          </a:prstGeom>
        </p:spPr>
      </p:pic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8B849A8-A5BF-DE44-8268-66BBAA2635D1}"/>
              </a:ext>
            </a:extLst>
          </p:cNvPr>
          <p:cNvGrpSpPr/>
          <p:nvPr/>
        </p:nvGrpSpPr>
        <p:grpSpPr>
          <a:xfrm>
            <a:off x="4257536" y="2742677"/>
            <a:ext cx="293077" cy="2028085"/>
            <a:chOff x="2602525" y="2883877"/>
            <a:chExt cx="293077" cy="2028085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CF67F86-27EC-4945-BDC3-C14F47FA2030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31CA4A0-0722-F048-A4F2-B57BEA362E60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3268EAA-AA43-3F47-B512-98CB1FE0FD5D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A8473-32B6-D947-A346-B642505BB0C8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6EBE52F-3338-264A-8413-96EFC1E1096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184C491-78F2-1544-92A8-68C1E223CFAC}"/>
              </a:ext>
            </a:extLst>
          </p:cNvPr>
          <p:cNvGrpSpPr/>
          <p:nvPr/>
        </p:nvGrpSpPr>
        <p:grpSpPr>
          <a:xfrm>
            <a:off x="5041308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67EB8D6-5C49-C94B-84AA-6E8BDBB90B4D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B3B700-4F11-AC4F-8C9B-709B08E86A24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36A9D9C-3ADE-494B-838A-A6F9EA9C204D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4DC649-304F-384C-92E9-6025EB4B6FBA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85F35C-C33F-0F43-A5BB-2573C80A0EC2}"/>
              </a:ext>
            </a:extLst>
          </p:cNvPr>
          <p:cNvGrpSpPr/>
          <p:nvPr/>
        </p:nvGrpSpPr>
        <p:grpSpPr>
          <a:xfrm>
            <a:off x="4550613" y="2889216"/>
            <a:ext cx="490695" cy="1735008"/>
            <a:chOff x="4550613" y="2889216"/>
            <a:chExt cx="490695" cy="1735008"/>
          </a:xfrm>
        </p:grpSpPr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DB356C46-E319-0D41-87E4-30AEC2E24F30}"/>
                </a:ext>
              </a:extLst>
            </p:cNvPr>
            <p:cNvCxnSpPr>
              <a:stCxn id="289" idx="6"/>
              <a:endCxn id="295" idx="2"/>
            </p:cNvCxnSpPr>
            <p:nvPr/>
          </p:nvCxnSpPr>
          <p:spPr>
            <a:xfrm>
              <a:off x="4550613" y="2889216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7E61C3D6-D67B-B74E-834E-1D405429BFB4}"/>
                </a:ext>
              </a:extLst>
            </p:cNvPr>
            <p:cNvCxnSpPr>
              <a:cxnSpLocks/>
              <a:stCxn id="289" idx="6"/>
              <a:endCxn id="296" idx="2"/>
            </p:cNvCxnSpPr>
            <p:nvPr/>
          </p:nvCxnSpPr>
          <p:spPr>
            <a:xfrm>
              <a:off x="4550613" y="2889216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185C9584-A80C-2743-9B94-521CB662DA4B}"/>
                </a:ext>
              </a:extLst>
            </p:cNvPr>
            <p:cNvCxnSpPr>
              <a:cxnSpLocks/>
              <a:stCxn id="289" idx="6"/>
              <a:endCxn id="297" idx="2"/>
            </p:cNvCxnSpPr>
            <p:nvPr/>
          </p:nvCxnSpPr>
          <p:spPr>
            <a:xfrm>
              <a:off x="4550613" y="2889216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990C67-6F49-FC47-8A13-5B679F1F1773}"/>
                </a:ext>
              </a:extLst>
            </p:cNvPr>
            <p:cNvCxnSpPr>
              <a:cxnSpLocks/>
              <a:stCxn id="289" idx="6"/>
              <a:endCxn id="298" idx="2"/>
            </p:cNvCxnSpPr>
            <p:nvPr/>
          </p:nvCxnSpPr>
          <p:spPr>
            <a:xfrm>
              <a:off x="4550613" y="2889216"/>
              <a:ext cx="490695" cy="156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AFA94279-2F78-3A4B-A9AD-CE0A31FCC093}"/>
                </a:ext>
              </a:extLst>
            </p:cNvPr>
            <p:cNvCxnSpPr>
              <a:cxnSpLocks/>
              <a:stCxn id="290" idx="6"/>
              <a:endCxn id="298" idx="2"/>
            </p:cNvCxnSpPr>
            <p:nvPr/>
          </p:nvCxnSpPr>
          <p:spPr>
            <a:xfrm>
              <a:off x="4550613" y="3322968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70FC4CA-3EFE-E34D-8137-11ACD4687A95}"/>
                </a:ext>
              </a:extLst>
            </p:cNvPr>
            <p:cNvCxnSpPr>
              <a:cxnSpLocks/>
              <a:stCxn id="290" idx="6"/>
              <a:endCxn id="297" idx="2"/>
            </p:cNvCxnSpPr>
            <p:nvPr/>
          </p:nvCxnSpPr>
          <p:spPr>
            <a:xfrm>
              <a:off x="4550613" y="3322968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56152C5E-CE19-0D47-A90E-865ACBB86EA7}"/>
                </a:ext>
              </a:extLst>
            </p:cNvPr>
            <p:cNvCxnSpPr>
              <a:cxnSpLocks/>
              <a:stCxn id="290" idx="6"/>
              <a:endCxn id="296" idx="2"/>
            </p:cNvCxnSpPr>
            <p:nvPr/>
          </p:nvCxnSpPr>
          <p:spPr>
            <a:xfrm>
              <a:off x="4550613" y="3322968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9BD935F9-07D2-1A48-878A-F65C10CE3B39}"/>
                </a:ext>
              </a:extLst>
            </p:cNvPr>
            <p:cNvCxnSpPr>
              <a:cxnSpLocks/>
              <a:stCxn id="290" idx="6"/>
              <a:endCxn id="295" idx="2"/>
            </p:cNvCxnSpPr>
            <p:nvPr/>
          </p:nvCxnSpPr>
          <p:spPr>
            <a:xfrm flipV="1">
              <a:off x="4550613" y="3151700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13D7CFEA-61E6-F44F-B295-F86E4A4A0C70}"/>
                </a:ext>
              </a:extLst>
            </p:cNvPr>
            <p:cNvCxnSpPr>
              <a:cxnSpLocks/>
              <a:stCxn id="291" idx="6"/>
              <a:endCxn id="295" idx="2"/>
            </p:cNvCxnSpPr>
            <p:nvPr/>
          </p:nvCxnSpPr>
          <p:spPr>
            <a:xfrm flipV="1">
              <a:off x="4550613" y="3151700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621E6D10-5FFF-2D49-AEBA-31B15ED9BC18}"/>
                </a:ext>
              </a:extLst>
            </p:cNvPr>
            <p:cNvCxnSpPr>
              <a:cxnSpLocks/>
              <a:stCxn id="291" idx="6"/>
              <a:endCxn id="296" idx="2"/>
            </p:cNvCxnSpPr>
            <p:nvPr/>
          </p:nvCxnSpPr>
          <p:spPr>
            <a:xfrm flipV="1">
              <a:off x="4550613" y="3585452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B887C1B4-FA81-CC49-97FC-E3A4DF43F950}"/>
                </a:ext>
              </a:extLst>
            </p:cNvPr>
            <p:cNvCxnSpPr>
              <a:cxnSpLocks/>
              <a:stCxn id="291" idx="6"/>
              <a:endCxn id="297" idx="2"/>
            </p:cNvCxnSpPr>
            <p:nvPr/>
          </p:nvCxnSpPr>
          <p:spPr>
            <a:xfrm>
              <a:off x="4550613" y="3756720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161FC781-8BF9-1F4A-BEB5-8E3A62D68FAF}"/>
                </a:ext>
              </a:extLst>
            </p:cNvPr>
            <p:cNvCxnSpPr>
              <a:cxnSpLocks/>
              <a:stCxn id="291" idx="6"/>
              <a:endCxn id="298" idx="2"/>
            </p:cNvCxnSpPr>
            <p:nvPr/>
          </p:nvCxnSpPr>
          <p:spPr>
            <a:xfrm>
              <a:off x="4550613" y="3756720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60FF6BFD-6535-9D4D-A9FC-0CD7000B96BA}"/>
                </a:ext>
              </a:extLst>
            </p:cNvPr>
            <p:cNvCxnSpPr>
              <a:cxnSpLocks/>
              <a:stCxn id="292" idx="6"/>
              <a:endCxn id="295" idx="2"/>
            </p:cNvCxnSpPr>
            <p:nvPr/>
          </p:nvCxnSpPr>
          <p:spPr>
            <a:xfrm flipV="1">
              <a:off x="4550613" y="3151700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3BF2D0A3-1D25-544F-8D37-CDCB99336CE3}"/>
                </a:ext>
              </a:extLst>
            </p:cNvPr>
            <p:cNvCxnSpPr>
              <a:cxnSpLocks/>
              <a:stCxn id="292" idx="6"/>
              <a:endCxn id="296" idx="2"/>
            </p:cNvCxnSpPr>
            <p:nvPr/>
          </p:nvCxnSpPr>
          <p:spPr>
            <a:xfrm flipV="1">
              <a:off x="4550613" y="3585452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B233E23C-5E47-2A47-BAF9-5F29A87E97B7}"/>
                </a:ext>
              </a:extLst>
            </p:cNvPr>
            <p:cNvCxnSpPr>
              <a:cxnSpLocks/>
              <a:stCxn id="292" idx="6"/>
              <a:endCxn id="297" idx="2"/>
            </p:cNvCxnSpPr>
            <p:nvPr/>
          </p:nvCxnSpPr>
          <p:spPr>
            <a:xfrm flipV="1">
              <a:off x="4550613" y="4019204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CB6E216A-7B20-5A40-81DA-9EF9B8F56BE9}"/>
                </a:ext>
              </a:extLst>
            </p:cNvPr>
            <p:cNvCxnSpPr>
              <a:cxnSpLocks/>
              <a:stCxn id="292" idx="6"/>
              <a:endCxn id="298" idx="2"/>
            </p:cNvCxnSpPr>
            <p:nvPr/>
          </p:nvCxnSpPr>
          <p:spPr>
            <a:xfrm>
              <a:off x="4550613" y="4190472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A2CFCCAA-E18A-BD40-982E-ECB2EDFF93C4}"/>
                </a:ext>
              </a:extLst>
            </p:cNvPr>
            <p:cNvCxnSpPr>
              <a:cxnSpLocks/>
              <a:stCxn id="293" idx="6"/>
              <a:endCxn id="298" idx="2"/>
            </p:cNvCxnSpPr>
            <p:nvPr/>
          </p:nvCxnSpPr>
          <p:spPr>
            <a:xfrm flipV="1">
              <a:off x="4550613" y="4452956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D7D9FDE7-AE77-B249-9A7B-38C9BC212252}"/>
                </a:ext>
              </a:extLst>
            </p:cNvPr>
            <p:cNvCxnSpPr>
              <a:cxnSpLocks/>
              <a:stCxn id="293" idx="6"/>
              <a:endCxn id="297" idx="2"/>
            </p:cNvCxnSpPr>
            <p:nvPr/>
          </p:nvCxnSpPr>
          <p:spPr>
            <a:xfrm flipV="1">
              <a:off x="4550613" y="4019204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12ADCC63-F1CD-6440-A276-E09C75E498DA}"/>
                </a:ext>
              </a:extLst>
            </p:cNvPr>
            <p:cNvCxnSpPr>
              <a:cxnSpLocks/>
              <a:stCxn id="293" idx="6"/>
              <a:endCxn id="296" idx="2"/>
            </p:cNvCxnSpPr>
            <p:nvPr/>
          </p:nvCxnSpPr>
          <p:spPr>
            <a:xfrm flipV="1">
              <a:off x="4550613" y="3585452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C334D3D-9719-544C-A835-C06F42548C5D}"/>
                </a:ext>
              </a:extLst>
            </p:cNvPr>
            <p:cNvCxnSpPr>
              <a:cxnSpLocks/>
              <a:stCxn id="293" idx="6"/>
              <a:endCxn id="295" idx="2"/>
            </p:cNvCxnSpPr>
            <p:nvPr/>
          </p:nvCxnSpPr>
          <p:spPr>
            <a:xfrm flipV="1">
              <a:off x="4550613" y="3151700"/>
              <a:ext cx="490695" cy="14725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1EE6F2B-7CB4-3F4A-A987-7BD34EF73966}"/>
              </a:ext>
            </a:extLst>
          </p:cNvPr>
          <p:cNvGrpSpPr/>
          <p:nvPr/>
        </p:nvGrpSpPr>
        <p:grpSpPr>
          <a:xfrm>
            <a:off x="5848771" y="3446165"/>
            <a:ext cx="293077" cy="726829"/>
            <a:chOff x="3386297" y="3318855"/>
            <a:chExt cx="293077" cy="72682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FD24EE9-467E-614B-A2FB-E01DD31E5EB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E0E2E430-7125-4B4B-8244-42EBBDE043BB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AD9CA14-BBA8-2A4F-8CC5-DFD2ADB940C7}"/>
              </a:ext>
            </a:extLst>
          </p:cNvPr>
          <p:cNvGrpSpPr/>
          <p:nvPr/>
        </p:nvGrpSpPr>
        <p:grpSpPr>
          <a:xfrm>
            <a:off x="5334385" y="3151700"/>
            <a:ext cx="514386" cy="1301256"/>
            <a:chOff x="5181985" y="2999300"/>
            <a:chExt cx="514386" cy="1301256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11EDA0E5-31E1-894A-8C6E-5960B78BDDC6}"/>
                </a:ext>
              </a:extLst>
            </p:cNvPr>
            <p:cNvCxnSpPr>
              <a:cxnSpLocks/>
              <a:stCxn id="295" idx="6"/>
              <a:endCxn id="321" idx="2"/>
            </p:cNvCxnSpPr>
            <p:nvPr/>
          </p:nvCxnSpPr>
          <p:spPr>
            <a:xfrm>
              <a:off x="5181985" y="2999300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F2863F0-97D3-FE44-8D70-55F2124164E5}"/>
                </a:ext>
              </a:extLst>
            </p:cNvPr>
            <p:cNvCxnSpPr>
              <a:cxnSpLocks/>
              <a:stCxn id="295" idx="6"/>
              <a:endCxn id="322" idx="2"/>
            </p:cNvCxnSpPr>
            <p:nvPr/>
          </p:nvCxnSpPr>
          <p:spPr>
            <a:xfrm>
              <a:off x="5181985" y="2999300"/>
              <a:ext cx="514386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F1074AC-3DB3-AF4C-9C6B-5BA4B05029A8}"/>
                </a:ext>
              </a:extLst>
            </p:cNvPr>
            <p:cNvCxnSpPr>
              <a:cxnSpLocks/>
              <a:stCxn id="296" idx="6"/>
              <a:endCxn id="322" idx="2"/>
            </p:cNvCxnSpPr>
            <p:nvPr/>
          </p:nvCxnSpPr>
          <p:spPr>
            <a:xfrm>
              <a:off x="5181985" y="3433052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E5DA161-8639-B740-A15B-A9DB6B40C2F7}"/>
                </a:ext>
              </a:extLst>
            </p:cNvPr>
            <p:cNvCxnSpPr>
              <a:cxnSpLocks/>
              <a:stCxn id="296" idx="6"/>
              <a:endCxn id="321" idx="2"/>
            </p:cNvCxnSpPr>
            <p:nvPr/>
          </p:nvCxnSpPr>
          <p:spPr>
            <a:xfrm>
              <a:off x="5181985" y="3433052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366011F-C642-C046-B3CD-1C2DC1C1A789}"/>
                </a:ext>
              </a:extLst>
            </p:cNvPr>
            <p:cNvCxnSpPr>
              <a:cxnSpLocks/>
              <a:stCxn id="297" idx="6"/>
              <a:endCxn id="321" idx="2"/>
            </p:cNvCxnSpPr>
            <p:nvPr/>
          </p:nvCxnSpPr>
          <p:spPr>
            <a:xfrm flipV="1">
              <a:off x="5181985" y="3440304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9C43D54E-504A-F844-84E0-7D260F68DBC2}"/>
                </a:ext>
              </a:extLst>
            </p:cNvPr>
            <p:cNvCxnSpPr>
              <a:cxnSpLocks/>
              <a:stCxn id="297" idx="6"/>
              <a:endCxn id="322" idx="2"/>
            </p:cNvCxnSpPr>
            <p:nvPr/>
          </p:nvCxnSpPr>
          <p:spPr>
            <a:xfrm>
              <a:off x="5181985" y="3866804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3C6F742-4419-774A-A827-CF7DF9C01375}"/>
                </a:ext>
              </a:extLst>
            </p:cNvPr>
            <p:cNvCxnSpPr>
              <a:cxnSpLocks/>
              <a:stCxn id="298" idx="6"/>
              <a:endCxn id="321" idx="2"/>
            </p:cNvCxnSpPr>
            <p:nvPr/>
          </p:nvCxnSpPr>
          <p:spPr>
            <a:xfrm flipV="1">
              <a:off x="5181985" y="3440304"/>
              <a:ext cx="514386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09A89D2B-E957-8F46-9387-8D884B43071D}"/>
                </a:ext>
              </a:extLst>
            </p:cNvPr>
            <p:cNvCxnSpPr>
              <a:cxnSpLocks/>
              <a:stCxn id="298" idx="6"/>
              <a:endCxn id="322" idx="2"/>
            </p:cNvCxnSpPr>
            <p:nvPr/>
          </p:nvCxnSpPr>
          <p:spPr>
            <a:xfrm flipV="1">
              <a:off x="5181985" y="3874056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EE8A0B8-84BD-4548-8637-A0C0B57FF38E}"/>
              </a:ext>
            </a:extLst>
          </p:cNvPr>
          <p:cNvGrpSpPr/>
          <p:nvPr/>
        </p:nvGrpSpPr>
        <p:grpSpPr>
          <a:xfrm>
            <a:off x="6680149" y="3005161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64425EB-2C29-284D-96B4-FE1A52028911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FB1B7D-1F41-2246-BE50-0719FEC5AA8D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631FA22F-347A-8E49-910D-DB26FB49B03C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8DB221A-19A7-C949-903D-40853C5B46D5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AE4F2C3-B051-8B4F-951E-AFA194E46FC2}"/>
              </a:ext>
            </a:extLst>
          </p:cNvPr>
          <p:cNvGrpSpPr/>
          <p:nvPr/>
        </p:nvGrpSpPr>
        <p:grpSpPr>
          <a:xfrm>
            <a:off x="6973226" y="2912023"/>
            <a:ext cx="519860" cy="1735008"/>
            <a:chOff x="-595766" y="1694980"/>
            <a:chExt cx="519860" cy="1735008"/>
          </a:xfrm>
        </p:grpSpPr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BAE1C8A-77D3-034E-9A9F-AA3CD6B01CCF}"/>
                </a:ext>
              </a:extLst>
            </p:cNvPr>
            <p:cNvCxnSpPr>
              <a:cxnSpLocks/>
              <a:stCxn id="338" idx="6"/>
              <a:endCxn id="364" idx="2"/>
            </p:cNvCxnSpPr>
            <p:nvPr/>
          </p:nvCxnSpPr>
          <p:spPr>
            <a:xfrm flipV="1">
              <a:off x="-595766" y="1694980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46F61E2-89B7-9848-8372-62525928B20B}"/>
                </a:ext>
              </a:extLst>
            </p:cNvPr>
            <p:cNvCxnSpPr>
              <a:cxnSpLocks/>
              <a:stCxn id="338" idx="6"/>
              <a:endCxn id="365" idx="2"/>
            </p:cNvCxnSpPr>
            <p:nvPr/>
          </p:nvCxnSpPr>
          <p:spPr>
            <a:xfrm>
              <a:off x="-595766" y="1934657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FE49CFC-32C0-984C-9C15-9A8F123F3D29}"/>
                </a:ext>
              </a:extLst>
            </p:cNvPr>
            <p:cNvCxnSpPr>
              <a:cxnSpLocks/>
              <a:stCxn id="338" idx="6"/>
              <a:endCxn id="366" idx="2"/>
            </p:cNvCxnSpPr>
            <p:nvPr/>
          </p:nvCxnSpPr>
          <p:spPr>
            <a:xfrm>
              <a:off x="-595766" y="1934657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23BF2888-B6DA-1947-96F4-B6654BC78682}"/>
                </a:ext>
              </a:extLst>
            </p:cNvPr>
            <p:cNvCxnSpPr>
              <a:cxnSpLocks/>
              <a:stCxn id="338" idx="6"/>
              <a:endCxn id="367" idx="2"/>
            </p:cNvCxnSpPr>
            <p:nvPr/>
          </p:nvCxnSpPr>
          <p:spPr>
            <a:xfrm>
              <a:off x="-595766" y="1934657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6EC1258C-7905-3B48-AAFF-08C623EDE367}"/>
                </a:ext>
              </a:extLst>
            </p:cNvPr>
            <p:cNvCxnSpPr>
              <a:cxnSpLocks/>
              <a:stCxn id="338" idx="6"/>
              <a:endCxn id="368" idx="2"/>
            </p:cNvCxnSpPr>
            <p:nvPr/>
          </p:nvCxnSpPr>
          <p:spPr>
            <a:xfrm>
              <a:off x="-595766" y="1934657"/>
              <a:ext cx="519860" cy="14953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5663A08-C9AC-D24D-9038-2EDD126FC9E9}"/>
                </a:ext>
              </a:extLst>
            </p:cNvPr>
            <p:cNvCxnSpPr>
              <a:cxnSpLocks/>
              <a:stCxn id="339" idx="6"/>
              <a:endCxn id="368" idx="2"/>
            </p:cNvCxnSpPr>
            <p:nvPr/>
          </p:nvCxnSpPr>
          <p:spPr>
            <a:xfrm>
              <a:off x="-595766" y="2368409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6D16F0D1-BBF4-8340-B77F-688B6AFA6828}"/>
                </a:ext>
              </a:extLst>
            </p:cNvPr>
            <p:cNvCxnSpPr>
              <a:cxnSpLocks/>
              <a:stCxn id="339" idx="6"/>
              <a:endCxn id="367" idx="2"/>
            </p:cNvCxnSpPr>
            <p:nvPr/>
          </p:nvCxnSpPr>
          <p:spPr>
            <a:xfrm>
              <a:off x="-595766" y="2368409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A1E43DDA-1608-5844-A313-B5BA9A753C55}"/>
                </a:ext>
              </a:extLst>
            </p:cNvPr>
            <p:cNvCxnSpPr>
              <a:cxnSpLocks/>
              <a:stCxn id="339" idx="6"/>
              <a:endCxn id="366" idx="2"/>
            </p:cNvCxnSpPr>
            <p:nvPr/>
          </p:nvCxnSpPr>
          <p:spPr>
            <a:xfrm>
              <a:off x="-595766" y="2368409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FC41F2EC-6238-F248-B2DA-56416B029BF5}"/>
                </a:ext>
              </a:extLst>
            </p:cNvPr>
            <p:cNvCxnSpPr>
              <a:cxnSpLocks/>
              <a:stCxn id="339" idx="6"/>
              <a:endCxn id="365" idx="2"/>
            </p:cNvCxnSpPr>
            <p:nvPr/>
          </p:nvCxnSpPr>
          <p:spPr>
            <a:xfrm flipV="1">
              <a:off x="-595766" y="2128732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24F51A4B-02FA-FE43-97E3-44CD1168C258}"/>
                </a:ext>
              </a:extLst>
            </p:cNvPr>
            <p:cNvCxnSpPr>
              <a:cxnSpLocks/>
              <a:stCxn id="339" idx="6"/>
              <a:endCxn id="364" idx="2"/>
            </p:cNvCxnSpPr>
            <p:nvPr/>
          </p:nvCxnSpPr>
          <p:spPr>
            <a:xfrm flipV="1">
              <a:off x="-595766" y="1694980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43EE5A34-EB3E-CA4D-A82D-F138C0EE5E0E}"/>
                </a:ext>
              </a:extLst>
            </p:cNvPr>
            <p:cNvCxnSpPr>
              <a:cxnSpLocks/>
              <a:stCxn id="340" idx="6"/>
              <a:endCxn id="364" idx="2"/>
            </p:cNvCxnSpPr>
            <p:nvPr/>
          </p:nvCxnSpPr>
          <p:spPr>
            <a:xfrm flipV="1">
              <a:off x="-595766" y="1694980"/>
              <a:ext cx="519860" cy="11071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98E504D-6D3A-4D4C-9569-5BAC6034F176}"/>
                </a:ext>
              </a:extLst>
            </p:cNvPr>
            <p:cNvCxnSpPr>
              <a:cxnSpLocks/>
              <a:stCxn id="340" idx="6"/>
              <a:endCxn id="365" idx="2"/>
            </p:cNvCxnSpPr>
            <p:nvPr/>
          </p:nvCxnSpPr>
          <p:spPr>
            <a:xfrm flipV="1">
              <a:off x="-595766" y="2128732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510EFE2C-7DD7-1542-A5BA-45BF1292631C}"/>
                </a:ext>
              </a:extLst>
            </p:cNvPr>
            <p:cNvCxnSpPr>
              <a:cxnSpLocks/>
              <a:stCxn id="340" idx="6"/>
              <a:endCxn id="366" idx="2"/>
            </p:cNvCxnSpPr>
            <p:nvPr/>
          </p:nvCxnSpPr>
          <p:spPr>
            <a:xfrm flipV="1">
              <a:off x="-595766" y="2562484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38A97A7-74FE-9442-BF0D-A2E6F8FA5477}"/>
                </a:ext>
              </a:extLst>
            </p:cNvPr>
            <p:cNvCxnSpPr>
              <a:cxnSpLocks/>
              <a:stCxn id="340" idx="6"/>
              <a:endCxn id="367" idx="2"/>
            </p:cNvCxnSpPr>
            <p:nvPr/>
          </p:nvCxnSpPr>
          <p:spPr>
            <a:xfrm>
              <a:off x="-595766" y="2802161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BF80E072-BD79-5F4C-AC5A-686047E2F4CE}"/>
                </a:ext>
              </a:extLst>
            </p:cNvPr>
            <p:cNvCxnSpPr>
              <a:cxnSpLocks/>
              <a:stCxn id="340" idx="6"/>
              <a:endCxn id="368" idx="2"/>
            </p:cNvCxnSpPr>
            <p:nvPr/>
          </p:nvCxnSpPr>
          <p:spPr>
            <a:xfrm>
              <a:off x="-595766" y="2802161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5E95EDE1-73F8-2647-ABED-07182BE66F05}"/>
                </a:ext>
              </a:extLst>
            </p:cNvPr>
            <p:cNvCxnSpPr>
              <a:cxnSpLocks/>
              <a:stCxn id="341" idx="6"/>
              <a:endCxn id="366" idx="2"/>
            </p:cNvCxnSpPr>
            <p:nvPr/>
          </p:nvCxnSpPr>
          <p:spPr>
            <a:xfrm flipV="1">
              <a:off x="-595766" y="2562484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34860BD2-0DC0-764E-AA2B-61BD672F1C44}"/>
                </a:ext>
              </a:extLst>
            </p:cNvPr>
            <p:cNvCxnSpPr>
              <a:cxnSpLocks/>
              <a:stCxn id="341" idx="6"/>
              <a:endCxn id="367" idx="2"/>
            </p:cNvCxnSpPr>
            <p:nvPr/>
          </p:nvCxnSpPr>
          <p:spPr>
            <a:xfrm flipV="1">
              <a:off x="-595766" y="2996236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847F625B-B7BB-4241-B97E-09000D5E938D}"/>
                </a:ext>
              </a:extLst>
            </p:cNvPr>
            <p:cNvCxnSpPr>
              <a:cxnSpLocks/>
              <a:stCxn id="341" idx="6"/>
              <a:endCxn id="368" idx="2"/>
            </p:cNvCxnSpPr>
            <p:nvPr/>
          </p:nvCxnSpPr>
          <p:spPr>
            <a:xfrm>
              <a:off x="-595766" y="3235913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456955C-F091-0D4C-9252-8BE308A922D4}"/>
              </a:ext>
            </a:extLst>
          </p:cNvPr>
          <p:cNvGrpSpPr/>
          <p:nvPr/>
        </p:nvGrpSpPr>
        <p:grpSpPr>
          <a:xfrm>
            <a:off x="7493086" y="2765484"/>
            <a:ext cx="293077" cy="2028085"/>
            <a:chOff x="2602525" y="2883877"/>
            <a:chExt cx="293077" cy="2028085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C6F146B-47E5-6843-843A-F796620DE94A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7CCDECB-30D9-8545-855D-2F961C7665ED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F6E8FE4-CAB9-1B48-ABC9-E68F90A9E051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9C83D7A-2F01-5D47-9025-561103CCCEB6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5CC98EB-0121-1C49-ACC2-2738ACA2E5CE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AE28898C-B49B-0640-9FA0-EDF33E224CC8}"/>
              </a:ext>
            </a:extLst>
          </p:cNvPr>
          <p:cNvCxnSpPr>
            <a:cxnSpLocks/>
            <a:stCxn id="322" idx="6"/>
            <a:endCxn id="338" idx="2"/>
          </p:cNvCxnSpPr>
          <p:nvPr/>
        </p:nvCxnSpPr>
        <p:spPr>
          <a:xfrm flipV="1">
            <a:off x="6141848" y="3151700"/>
            <a:ext cx="538301" cy="87475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145E91C8-CEAE-5D4F-A29E-AF314B4C4885}"/>
              </a:ext>
            </a:extLst>
          </p:cNvPr>
          <p:cNvCxnSpPr>
            <a:cxnSpLocks/>
            <a:stCxn id="322" idx="6"/>
            <a:endCxn id="339" idx="2"/>
          </p:cNvCxnSpPr>
          <p:nvPr/>
        </p:nvCxnSpPr>
        <p:spPr>
          <a:xfrm flipV="1">
            <a:off x="6141848" y="3585452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E4AC9FC2-ED8A-974C-BBB0-6B7CEBA5A53A}"/>
              </a:ext>
            </a:extLst>
          </p:cNvPr>
          <p:cNvCxnSpPr>
            <a:cxnSpLocks/>
            <a:stCxn id="322" idx="6"/>
            <a:endCxn id="340" idx="2"/>
          </p:cNvCxnSpPr>
          <p:nvPr/>
        </p:nvCxnSpPr>
        <p:spPr>
          <a:xfrm flipV="1">
            <a:off x="6141848" y="4019204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CC860827-F636-E643-ACF7-55A055103F41}"/>
              </a:ext>
            </a:extLst>
          </p:cNvPr>
          <p:cNvCxnSpPr>
            <a:cxnSpLocks/>
            <a:stCxn id="322" idx="6"/>
            <a:endCxn id="341" idx="2"/>
          </p:cNvCxnSpPr>
          <p:nvPr/>
        </p:nvCxnSpPr>
        <p:spPr>
          <a:xfrm>
            <a:off x="6141848" y="4026456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2F4336F7-F7B2-BC4F-91AE-8E067742ACA8}"/>
              </a:ext>
            </a:extLst>
          </p:cNvPr>
          <p:cNvCxnSpPr>
            <a:cxnSpLocks/>
            <a:stCxn id="321" idx="6"/>
            <a:endCxn id="338" idx="2"/>
          </p:cNvCxnSpPr>
          <p:nvPr/>
        </p:nvCxnSpPr>
        <p:spPr>
          <a:xfrm flipV="1">
            <a:off x="6141848" y="3151700"/>
            <a:ext cx="538301" cy="44100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D0CEAF96-7992-2B43-BDF4-3862438B4645}"/>
              </a:ext>
            </a:extLst>
          </p:cNvPr>
          <p:cNvCxnSpPr>
            <a:cxnSpLocks/>
            <a:stCxn id="321" idx="6"/>
            <a:endCxn id="339" idx="2"/>
          </p:cNvCxnSpPr>
          <p:nvPr/>
        </p:nvCxnSpPr>
        <p:spPr>
          <a:xfrm flipV="1">
            <a:off x="6141848" y="3585452"/>
            <a:ext cx="538301" cy="7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BF154F9A-E457-A548-9D98-599FA35BEBED}"/>
              </a:ext>
            </a:extLst>
          </p:cNvPr>
          <p:cNvCxnSpPr>
            <a:cxnSpLocks/>
            <a:stCxn id="321" idx="6"/>
            <a:endCxn id="340" idx="2"/>
          </p:cNvCxnSpPr>
          <p:nvPr/>
        </p:nvCxnSpPr>
        <p:spPr>
          <a:xfrm>
            <a:off x="6141848" y="3592704"/>
            <a:ext cx="538301" cy="4265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FC380533-16FA-A54E-BDB4-96257F3BC479}"/>
              </a:ext>
            </a:extLst>
          </p:cNvPr>
          <p:cNvCxnSpPr>
            <a:cxnSpLocks/>
            <a:stCxn id="321" idx="6"/>
            <a:endCxn id="341" idx="2"/>
          </p:cNvCxnSpPr>
          <p:nvPr/>
        </p:nvCxnSpPr>
        <p:spPr>
          <a:xfrm>
            <a:off x="6141848" y="3592704"/>
            <a:ext cx="538301" cy="86025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Rectangle 387">
            <a:extLst>
              <a:ext uri="{FF2B5EF4-FFF2-40B4-BE49-F238E27FC236}">
                <a16:creationId xmlns:a16="http://schemas.microsoft.com/office/drawing/2014/main" id="{3D1B6E6F-DDDE-274C-91B5-EDE8EDB3A320}"/>
              </a:ext>
            </a:extLst>
          </p:cNvPr>
          <p:cNvSpPr/>
          <p:nvPr/>
        </p:nvSpPr>
        <p:spPr>
          <a:xfrm>
            <a:off x="5586413" y="2875703"/>
            <a:ext cx="814387" cy="15637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A097E-9026-8649-A609-868A1959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CCE9F97-B188-E940-811A-930B7FB8193F}"/>
              </a:ext>
            </a:extLst>
          </p:cNvPr>
          <p:cNvGrpSpPr/>
          <p:nvPr/>
        </p:nvGrpSpPr>
        <p:grpSpPr>
          <a:xfrm>
            <a:off x="2182550" y="3342195"/>
            <a:ext cx="1141453" cy="880079"/>
            <a:chOff x="2988475" y="3333200"/>
            <a:chExt cx="1141453" cy="880079"/>
          </a:xfrm>
        </p:grpSpPr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8401F9EE-A8D2-474A-9B7E-CDB3CFB2214A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DA22AD2-0142-F644-B81B-0DD0195EC566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27BE7D6-8E77-8748-A084-5BDCBC66AB7D}"/>
              </a:ext>
            </a:extLst>
          </p:cNvPr>
          <p:cNvGrpSpPr/>
          <p:nvPr/>
        </p:nvGrpSpPr>
        <p:grpSpPr>
          <a:xfrm>
            <a:off x="603828" y="2845412"/>
            <a:ext cx="1430803" cy="461665"/>
            <a:chOff x="1409753" y="2642211"/>
            <a:chExt cx="1430803" cy="46166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13A4DBF-BCCE-2345-BA65-4E5F1D34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1439" y="2717068"/>
              <a:ext cx="329117" cy="294473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1E0F21A-0F1B-E249-A9DE-3C1DFC7E48E0}"/>
                </a:ext>
              </a:extLst>
            </p:cNvPr>
            <p:cNvSpPr txBox="1"/>
            <p:nvPr/>
          </p:nvSpPr>
          <p:spPr>
            <a:xfrm>
              <a:off x="1409753" y="2642211"/>
              <a:ext cx="1178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</a:t>
              </a:r>
            </a:p>
          </p:txBody>
        </p:sp>
      </p:grpSp>
      <p:pic>
        <p:nvPicPr>
          <p:cNvPr id="109" name="Picture 10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AD0C29-509A-E240-B3F6-A33B65AF74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96" t="16560" r="7800" b="16171"/>
          <a:stretch/>
        </p:blipFill>
        <p:spPr>
          <a:xfrm>
            <a:off x="815631" y="3339105"/>
            <a:ext cx="1238458" cy="122168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9E39858-57B6-B14A-BC3C-E880FC061202}"/>
              </a:ext>
            </a:extLst>
          </p:cNvPr>
          <p:cNvGrpSpPr/>
          <p:nvPr/>
        </p:nvGrpSpPr>
        <p:grpSpPr>
          <a:xfrm>
            <a:off x="10026134" y="2655876"/>
            <a:ext cx="1466203" cy="576039"/>
            <a:chOff x="9126780" y="2675545"/>
            <a:chExt cx="1466203" cy="576039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67318802-F708-5248-A00F-CDA78746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7876" y="2675545"/>
              <a:ext cx="345107" cy="472252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26F40B2-223E-D842-80BB-E89193D748FA}"/>
                </a:ext>
              </a:extLst>
            </p:cNvPr>
            <p:cNvSpPr txBox="1"/>
            <p:nvPr/>
          </p:nvSpPr>
          <p:spPr>
            <a:xfrm>
              <a:off x="9126780" y="2789919"/>
              <a:ext cx="1033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Recon.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E4D00D5-AAF2-074D-BA89-E67A7B21CA10}"/>
              </a:ext>
            </a:extLst>
          </p:cNvPr>
          <p:cNvGrpSpPr/>
          <p:nvPr/>
        </p:nvGrpSpPr>
        <p:grpSpPr>
          <a:xfrm>
            <a:off x="8607287" y="3363713"/>
            <a:ext cx="1367001" cy="837215"/>
            <a:chOff x="2859884" y="3376064"/>
            <a:chExt cx="1367001" cy="837215"/>
          </a:xfrm>
        </p:grpSpPr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39B2CEC3-7BD4-644B-84B9-6CF97D6D7531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D671C5-9B07-6144-9824-767A2993EA0D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pic>
        <p:nvPicPr>
          <p:cNvPr id="116" name="Picture 115" descr="A picture containing chart&#10;&#10;Description automatically generated">
            <a:extLst>
              <a:ext uri="{FF2B5EF4-FFF2-40B4-BE49-F238E27FC236}">
                <a16:creationId xmlns:a16="http://schemas.microsoft.com/office/drawing/2014/main" id="{CF61AC01-06EC-C94D-B004-0B55CED0E8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4" t="17677" r="7267" b="16039"/>
          <a:stretch/>
        </p:blipFill>
        <p:spPr>
          <a:xfrm>
            <a:off x="10078899" y="3340156"/>
            <a:ext cx="1272209" cy="1220631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EB7585A5-F839-A540-A466-F8CFEF74FF89}"/>
              </a:ext>
            </a:extLst>
          </p:cNvPr>
          <p:cNvSpPr txBox="1"/>
          <p:nvPr/>
        </p:nvSpPr>
        <p:spPr>
          <a:xfrm>
            <a:off x="8640757" y="4580869"/>
            <a:ext cx="353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Details may be lost (e.g. glasses)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509EFF7-A186-2A44-800E-BF277AEC0664}"/>
              </a:ext>
            </a:extLst>
          </p:cNvPr>
          <p:cNvSpPr txBox="1"/>
          <p:nvPr/>
        </p:nvSpPr>
        <p:spPr>
          <a:xfrm>
            <a:off x="4863161" y="4457792"/>
            <a:ext cx="2431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Compressed information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50305F70-2133-014B-9F11-929D5973C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743" y="2561983"/>
            <a:ext cx="343410" cy="38503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D3C3029-26EB-D44E-ADD7-10A94D6551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657" y="2655967"/>
            <a:ext cx="306637" cy="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-638"/>
            <a:ext cx="1099354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Wider bottleneck: Better reconstruction, less compression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46</a:t>
            </a:fld>
            <a:endParaRPr lang="en-US" dirty="0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04C39D64-12F9-E74F-AC9F-FE84DA23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80" y="2752957"/>
            <a:ext cx="306636" cy="306636"/>
          </a:xfrm>
          <a:prstGeom prst="rect">
            <a:avLst/>
          </a:prstGeom>
        </p:spPr>
      </p:pic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1EE6F2B-7CB4-3F4A-A987-7BD34EF73966}"/>
              </a:ext>
            </a:extLst>
          </p:cNvPr>
          <p:cNvGrpSpPr/>
          <p:nvPr/>
        </p:nvGrpSpPr>
        <p:grpSpPr>
          <a:xfrm>
            <a:off x="5848771" y="3203274"/>
            <a:ext cx="293077" cy="726829"/>
            <a:chOff x="3386297" y="3318855"/>
            <a:chExt cx="293077" cy="72682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FD24EE9-467E-614B-A2FB-E01DD31E5EB0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E0E2E430-7125-4B4B-8244-42EBBDE043BB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4D31E351-42BE-3F44-8166-8BB0E65B4453}"/>
              </a:ext>
            </a:extLst>
          </p:cNvPr>
          <p:cNvSpPr/>
          <p:nvPr/>
        </p:nvSpPr>
        <p:spPr>
          <a:xfrm>
            <a:off x="5845284" y="4031222"/>
            <a:ext cx="293077" cy="2930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1BFAEDF-B92F-EE4C-90DB-CB27D0229623}"/>
              </a:ext>
            </a:extLst>
          </p:cNvPr>
          <p:cNvGrpSpPr/>
          <p:nvPr/>
        </p:nvGrpSpPr>
        <p:grpSpPr>
          <a:xfrm>
            <a:off x="5036579" y="2762270"/>
            <a:ext cx="297806" cy="2021389"/>
            <a:chOff x="5036579" y="2762270"/>
            <a:chExt cx="297806" cy="2021389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67EB8D6-5C49-C94B-84AA-6E8BDBB90B4D}"/>
                </a:ext>
              </a:extLst>
            </p:cNvPr>
            <p:cNvSpPr/>
            <p:nvPr/>
          </p:nvSpPr>
          <p:spPr>
            <a:xfrm>
              <a:off x="5041308" y="2762270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B3B700-4F11-AC4F-8C9B-709B08E86A24}"/>
                </a:ext>
              </a:extLst>
            </p:cNvPr>
            <p:cNvSpPr/>
            <p:nvPr/>
          </p:nvSpPr>
          <p:spPr>
            <a:xfrm>
              <a:off x="5041308" y="3196022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36A9D9C-3ADE-494B-838A-A6F9EA9C204D}"/>
                </a:ext>
              </a:extLst>
            </p:cNvPr>
            <p:cNvSpPr/>
            <p:nvPr/>
          </p:nvSpPr>
          <p:spPr>
            <a:xfrm>
              <a:off x="5041308" y="3629774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4DC649-304F-384C-92E9-6025EB4B6FBA}"/>
                </a:ext>
              </a:extLst>
            </p:cNvPr>
            <p:cNvSpPr/>
            <p:nvPr/>
          </p:nvSpPr>
          <p:spPr>
            <a:xfrm>
              <a:off x="5041308" y="4063526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11E4B19-E717-374E-A1FC-B1C21B278E04}"/>
                </a:ext>
              </a:extLst>
            </p:cNvPr>
            <p:cNvSpPr/>
            <p:nvPr/>
          </p:nvSpPr>
          <p:spPr>
            <a:xfrm>
              <a:off x="5036579" y="4490582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CC6F1D3-095D-B940-8DF0-0C3A3DA168D6}"/>
              </a:ext>
            </a:extLst>
          </p:cNvPr>
          <p:cNvGrpSpPr/>
          <p:nvPr/>
        </p:nvGrpSpPr>
        <p:grpSpPr>
          <a:xfrm>
            <a:off x="6680149" y="2762270"/>
            <a:ext cx="293077" cy="2016877"/>
            <a:chOff x="6680149" y="2762270"/>
            <a:chExt cx="293077" cy="2016877"/>
          </a:xfrm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64425EB-2C29-284D-96B4-FE1A52028911}"/>
                </a:ext>
              </a:extLst>
            </p:cNvPr>
            <p:cNvSpPr/>
            <p:nvPr/>
          </p:nvSpPr>
          <p:spPr>
            <a:xfrm>
              <a:off x="6680149" y="2762270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FB1B7D-1F41-2246-BE50-0719FEC5AA8D}"/>
                </a:ext>
              </a:extLst>
            </p:cNvPr>
            <p:cNvSpPr/>
            <p:nvPr/>
          </p:nvSpPr>
          <p:spPr>
            <a:xfrm>
              <a:off x="6680149" y="3196022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631FA22F-347A-8E49-910D-DB26FB49B03C}"/>
                </a:ext>
              </a:extLst>
            </p:cNvPr>
            <p:cNvSpPr/>
            <p:nvPr/>
          </p:nvSpPr>
          <p:spPr>
            <a:xfrm>
              <a:off x="6680149" y="3629774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8DB221A-19A7-C949-903D-40853C5B46D5}"/>
                </a:ext>
              </a:extLst>
            </p:cNvPr>
            <p:cNvSpPr/>
            <p:nvPr/>
          </p:nvSpPr>
          <p:spPr>
            <a:xfrm>
              <a:off x="6680149" y="4063526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490241C-627E-684D-87CB-AAEE4E3B69BD}"/>
                </a:ext>
              </a:extLst>
            </p:cNvPr>
            <p:cNvSpPr/>
            <p:nvPr/>
          </p:nvSpPr>
          <p:spPr>
            <a:xfrm>
              <a:off x="6680149" y="4486070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88CDE3A-4854-0340-8749-B46BEF5F10B2}"/>
              </a:ext>
            </a:extLst>
          </p:cNvPr>
          <p:cNvGrpSpPr/>
          <p:nvPr/>
        </p:nvGrpSpPr>
        <p:grpSpPr>
          <a:xfrm>
            <a:off x="6138361" y="2908809"/>
            <a:ext cx="541788" cy="1723800"/>
            <a:chOff x="6138361" y="2908809"/>
            <a:chExt cx="541788" cy="1723800"/>
          </a:xfrm>
        </p:grpSpPr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AE28898C-B49B-0640-9FA0-EDF33E224CC8}"/>
                </a:ext>
              </a:extLst>
            </p:cNvPr>
            <p:cNvCxnSpPr>
              <a:cxnSpLocks/>
              <a:stCxn id="322" idx="6"/>
              <a:endCxn id="338" idx="2"/>
            </p:cNvCxnSpPr>
            <p:nvPr/>
          </p:nvCxnSpPr>
          <p:spPr>
            <a:xfrm flipV="1">
              <a:off x="6141848" y="2908809"/>
              <a:ext cx="538301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145E91C8-CEAE-5D4F-A29E-AF314B4C4885}"/>
                </a:ext>
              </a:extLst>
            </p:cNvPr>
            <p:cNvCxnSpPr>
              <a:cxnSpLocks/>
              <a:stCxn id="322" idx="6"/>
              <a:endCxn id="339" idx="2"/>
            </p:cNvCxnSpPr>
            <p:nvPr/>
          </p:nvCxnSpPr>
          <p:spPr>
            <a:xfrm flipV="1">
              <a:off x="6141848" y="3342561"/>
              <a:ext cx="538301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E4AC9FC2-ED8A-974C-BBB0-6B7CEBA5A53A}"/>
                </a:ext>
              </a:extLst>
            </p:cNvPr>
            <p:cNvCxnSpPr>
              <a:cxnSpLocks/>
              <a:stCxn id="322" idx="6"/>
              <a:endCxn id="340" idx="2"/>
            </p:cNvCxnSpPr>
            <p:nvPr/>
          </p:nvCxnSpPr>
          <p:spPr>
            <a:xfrm flipV="1">
              <a:off x="6141848" y="3776313"/>
              <a:ext cx="538301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CC860827-F636-E643-ACF7-55A055103F41}"/>
                </a:ext>
              </a:extLst>
            </p:cNvPr>
            <p:cNvCxnSpPr>
              <a:cxnSpLocks/>
              <a:stCxn id="322" idx="6"/>
              <a:endCxn id="341" idx="2"/>
            </p:cNvCxnSpPr>
            <p:nvPr/>
          </p:nvCxnSpPr>
          <p:spPr>
            <a:xfrm>
              <a:off x="6141848" y="3783565"/>
              <a:ext cx="538301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2F4336F7-F7B2-BC4F-91AE-8E067742ACA8}"/>
                </a:ext>
              </a:extLst>
            </p:cNvPr>
            <p:cNvCxnSpPr>
              <a:cxnSpLocks/>
              <a:stCxn id="321" idx="6"/>
              <a:endCxn id="338" idx="2"/>
            </p:cNvCxnSpPr>
            <p:nvPr/>
          </p:nvCxnSpPr>
          <p:spPr>
            <a:xfrm flipV="1">
              <a:off x="6141848" y="2908809"/>
              <a:ext cx="538301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D0CEAF96-7992-2B43-BDF4-3862438B4645}"/>
                </a:ext>
              </a:extLst>
            </p:cNvPr>
            <p:cNvCxnSpPr>
              <a:cxnSpLocks/>
              <a:stCxn id="321" idx="6"/>
              <a:endCxn id="339" idx="2"/>
            </p:cNvCxnSpPr>
            <p:nvPr/>
          </p:nvCxnSpPr>
          <p:spPr>
            <a:xfrm flipV="1">
              <a:off x="6141848" y="3342561"/>
              <a:ext cx="538301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BF154F9A-E457-A548-9D98-599FA35BEBED}"/>
                </a:ext>
              </a:extLst>
            </p:cNvPr>
            <p:cNvCxnSpPr>
              <a:cxnSpLocks/>
              <a:stCxn id="321" idx="6"/>
              <a:endCxn id="340" idx="2"/>
            </p:cNvCxnSpPr>
            <p:nvPr/>
          </p:nvCxnSpPr>
          <p:spPr>
            <a:xfrm>
              <a:off x="6141848" y="3349813"/>
              <a:ext cx="538301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FC380533-16FA-A54E-BDB4-96257F3BC479}"/>
                </a:ext>
              </a:extLst>
            </p:cNvPr>
            <p:cNvCxnSpPr>
              <a:cxnSpLocks/>
              <a:stCxn id="321" idx="6"/>
              <a:endCxn id="341" idx="2"/>
            </p:cNvCxnSpPr>
            <p:nvPr/>
          </p:nvCxnSpPr>
          <p:spPr>
            <a:xfrm>
              <a:off x="6141848" y="3349813"/>
              <a:ext cx="538301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8385E09-BDDC-1144-AB37-45629FD9B1A2}"/>
                </a:ext>
              </a:extLst>
            </p:cNvPr>
            <p:cNvCxnSpPr>
              <a:cxnSpLocks/>
              <a:stCxn id="338" idx="2"/>
              <a:endCxn id="97" idx="6"/>
            </p:cNvCxnSpPr>
            <p:nvPr/>
          </p:nvCxnSpPr>
          <p:spPr>
            <a:xfrm flipH="1">
              <a:off x="6138361" y="2908809"/>
              <a:ext cx="541788" cy="12689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CF62CFC-4B77-674E-838E-D0265AE43E73}"/>
                </a:ext>
              </a:extLst>
            </p:cNvPr>
            <p:cNvCxnSpPr>
              <a:cxnSpLocks/>
              <a:stCxn id="339" idx="2"/>
              <a:endCxn id="97" idx="6"/>
            </p:cNvCxnSpPr>
            <p:nvPr/>
          </p:nvCxnSpPr>
          <p:spPr>
            <a:xfrm flipH="1">
              <a:off x="6138361" y="3342561"/>
              <a:ext cx="541788" cy="835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0020934-C4A2-5147-A835-7A63C9C9B7E0}"/>
                </a:ext>
              </a:extLst>
            </p:cNvPr>
            <p:cNvCxnSpPr>
              <a:cxnSpLocks/>
              <a:stCxn id="340" idx="2"/>
              <a:endCxn id="97" idx="6"/>
            </p:cNvCxnSpPr>
            <p:nvPr/>
          </p:nvCxnSpPr>
          <p:spPr>
            <a:xfrm flipH="1">
              <a:off x="6138361" y="3776313"/>
              <a:ext cx="541788" cy="4014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A5BCFA-1E01-3242-9282-667B5CF02FB4}"/>
                </a:ext>
              </a:extLst>
            </p:cNvPr>
            <p:cNvCxnSpPr>
              <a:cxnSpLocks/>
              <a:stCxn id="341" idx="2"/>
              <a:endCxn id="97" idx="6"/>
            </p:cNvCxnSpPr>
            <p:nvPr/>
          </p:nvCxnSpPr>
          <p:spPr>
            <a:xfrm flipH="1" flipV="1">
              <a:off x="6138361" y="4177761"/>
              <a:ext cx="541788" cy="323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3982791-8ECF-CA4D-ACD3-C7A0AB0EA069}"/>
                </a:ext>
              </a:extLst>
            </p:cNvPr>
            <p:cNvCxnSpPr>
              <a:cxnSpLocks/>
              <a:stCxn id="124" idx="2"/>
            </p:cNvCxnSpPr>
            <p:nvPr/>
          </p:nvCxnSpPr>
          <p:spPr>
            <a:xfrm flipH="1" flipV="1">
              <a:off x="6140105" y="4185013"/>
              <a:ext cx="540044" cy="4475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2E39EBC-DC6F-9745-8CD5-6508C881823F}"/>
                </a:ext>
              </a:extLst>
            </p:cNvPr>
            <p:cNvCxnSpPr>
              <a:cxnSpLocks/>
              <a:stCxn id="124" idx="2"/>
              <a:endCxn id="322" idx="6"/>
            </p:cNvCxnSpPr>
            <p:nvPr/>
          </p:nvCxnSpPr>
          <p:spPr>
            <a:xfrm flipH="1" flipV="1">
              <a:off x="6141848" y="3783565"/>
              <a:ext cx="538301" cy="8490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10EBF8E-A407-DD46-A992-CE1537467679}"/>
                </a:ext>
              </a:extLst>
            </p:cNvPr>
            <p:cNvCxnSpPr>
              <a:cxnSpLocks/>
              <a:stCxn id="124" idx="2"/>
              <a:endCxn id="321" idx="6"/>
            </p:cNvCxnSpPr>
            <p:nvPr/>
          </p:nvCxnSpPr>
          <p:spPr>
            <a:xfrm flipH="1" flipV="1">
              <a:off x="6141848" y="3349813"/>
              <a:ext cx="538301" cy="1282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45B694E-5327-7947-A7D4-F7C29E710B7B}"/>
              </a:ext>
            </a:extLst>
          </p:cNvPr>
          <p:cNvGrpSpPr/>
          <p:nvPr/>
        </p:nvGrpSpPr>
        <p:grpSpPr>
          <a:xfrm>
            <a:off x="5329656" y="2908809"/>
            <a:ext cx="519115" cy="1728312"/>
            <a:chOff x="5329656" y="2908809"/>
            <a:chExt cx="519115" cy="1728312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11EDA0E5-31E1-894A-8C6E-5960B78BDDC6}"/>
                </a:ext>
              </a:extLst>
            </p:cNvPr>
            <p:cNvCxnSpPr>
              <a:cxnSpLocks/>
              <a:stCxn id="295" idx="6"/>
              <a:endCxn id="321" idx="2"/>
            </p:cNvCxnSpPr>
            <p:nvPr/>
          </p:nvCxnSpPr>
          <p:spPr>
            <a:xfrm>
              <a:off x="5334385" y="2908809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F2863F0-97D3-FE44-8D70-55F2124164E5}"/>
                </a:ext>
              </a:extLst>
            </p:cNvPr>
            <p:cNvCxnSpPr>
              <a:cxnSpLocks/>
              <a:stCxn id="295" idx="6"/>
              <a:endCxn id="322" idx="2"/>
            </p:cNvCxnSpPr>
            <p:nvPr/>
          </p:nvCxnSpPr>
          <p:spPr>
            <a:xfrm>
              <a:off x="5334385" y="2908809"/>
              <a:ext cx="514386" cy="874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F1074AC-3DB3-AF4C-9C6B-5BA4B05029A8}"/>
                </a:ext>
              </a:extLst>
            </p:cNvPr>
            <p:cNvCxnSpPr>
              <a:cxnSpLocks/>
              <a:stCxn id="296" idx="6"/>
              <a:endCxn id="322" idx="2"/>
            </p:cNvCxnSpPr>
            <p:nvPr/>
          </p:nvCxnSpPr>
          <p:spPr>
            <a:xfrm>
              <a:off x="5334385" y="3342561"/>
              <a:ext cx="514386" cy="44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E5DA161-8639-B740-A15B-A9DB6B40C2F7}"/>
                </a:ext>
              </a:extLst>
            </p:cNvPr>
            <p:cNvCxnSpPr>
              <a:cxnSpLocks/>
              <a:stCxn id="296" idx="6"/>
              <a:endCxn id="321" idx="2"/>
            </p:cNvCxnSpPr>
            <p:nvPr/>
          </p:nvCxnSpPr>
          <p:spPr>
            <a:xfrm>
              <a:off x="5334385" y="3342561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366011F-C642-C046-B3CD-1C2DC1C1A789}"/>
                </a:ext>
              </a:extLst>
            </p:cNvPr>
            <p:cNvCxnSpPr>
              <a:cxnSpLocks/>
              <a:stCxn id="297" idx="6"/>
              <a:endCxn id="321" idx="2"/>
            </p:cNvCxnSpPr>
            <p:nvPr/>
          </p:nvCxnSpPr>
          <p:spPr>
            <a:xfrm flipV="1">
              <a:off x="5334385" y="3349813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9C43D54E-504A-F844-84E0-7D260F68DBC2}"/>
                </a:ext>
              </a:extLst>
            </p:cNvPr>
            <p:cNvCxnSpPr>
              <a:cxnSpLocks/>
              <a:stCxn id="297" idx="6"/>
              <a:endCxn id="322" idx="2"/>
            </p:cNvCxnSpPr>
            <p:nvPr/>
          </p:nvCxnSpPr>
          <p:spPr>
            <a:xfrm>
              <a:off x="5334385" y="3776313"/>
              <a:ext cx="514386" cy="7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3C6F742-4419-774A-A827-CF7DF9C01375}"/>
                </a:ext>
              </a:extLst>
            </p:cNvPr>
            <p:cNvCxnSpPr>
              <a:cxnSpLocks/>
              <a:stCxn id="298" idx="6"/>
              <a:endCxn id="321" idx="2"/>
            </p:cNvCxnSpPr>
            <p:nvPr/>
          </p:nvCxnSpPr>
          <p:spPr>
            <a:xfrm flipV="1">
              <a:off x="5334385" y="3349813"/>
              <a:ext cx="514386" cy="860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09A89D2B-E957-8F46-9387-8D884B43071D}"/>
                </a:ext>
              </a:extLst>
            </p:cNvPr>
            <p:cNvCxnSpPr>
              <a:cxnSpLocks/>
              <a:stCxn id="298" idx="6"/>
              <a:endCxn id="322" idx="2"/>
            </p:cNvCxnSpPr>
            <p:nvPr/>
          </p:nvCxnSpPr>
          <p:spPr>
            <a:xfrm flipV="1">
              <a:off x="5334385" y="3783565"/>
              <a:ext cx="514386" cy="426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A420E01-9785-9C4A-A239-491E0990B902}"/>
                </a:ext>
              </a:extLst>
            </p:cNvPr>
            <p:cNvCxnSpPr>
              <a:cxnSpLocks/>
              <a:stCxn id="298" idx="6"/>
              <a:endCxn id="97" idx="2"/>
            </p:cNvCxnSpPr>
            <p:nvPr/>
          </p:nvCxnSpPr>
          <p:spPr>
            <a:xfrm flipV="1">
              <a:off x="5334385" y="4177761"/>
              <a:ext cx="510899" cy="323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2C85862-BD4B-C147-AB4B-AB4A225AECB4}"/>
                </a:ext>
              </a:extLst>
            </p:cNvPr>
            <p:cNvCxnSpPr>
              <a:cxnSpLocks/>
              <a:stCxn id="297" idx="6"/>
              <a:endCxn id="97" idx="2"/>
            </p:cNvCxnSpPr>
            <p:nvPr/>
          </p:nvCxnSpPr>
          <p:spPr>
            <a:xfrm>
              <a:off x="5334385" y="3776313"/>
              <a:ext cx="510899" cy="4014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AA7F708-26E3-1745-AB01-392C25E1C74C}"/>
                </a:ext>
              </a:extLst>
            </p:cNvPr>
            <p:cNvCxnSpPr>
              <a:cxnSpLocks/>
              <a:stCxn id="296" idx="6"/>
              <a:endCxn id="97" idx="2"/>
            </p:cNvCxnSpPr>
            <p:nvPr/>
          </p:nvCxnSpPr>
          <p:spPr>
            <a:xfrm>
              <a:off x="5334385" y="3342561"/>
              <a:ext cx="510899" cy="835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3A91C41-1565-734F-BBC7-0B97E5BB22DC}"/>
                </a:ext>
              </a:extLst>
            </p:cNvPr>
            <p:cNvCxnSpPr>
              <a:cxnSpLocks/>
              <a:stCxn id="295" idx="6"/>
              <a:endCxn id="97" idx="2"/>
            </p:cNvCxnSpPr>
            <p:nvPr/>
          </p:nvCxnSpPr>
          <p:spPr>
            <a:xfrm>
              <a:off x="5334385" y="2908809"/>
              <a:ext cx="510899" cy="12689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047DA9D-8CA5-B24D-A257-DA001D98C8C7}"/>
                </a:ext>
              </a:extLst>
            </p:cNvPr>
            <p:cNvCxnSpPr>
              <a:cxnSpLocks/>
              <a:stCxn id="123" idx="6"/>
              <a:endCxn id="97" idx="2"/>
            </p:cNvCxnSpPr>
            <p:nvPr/>
          </p:nvCxnSpPr>
          <p:spPr>
            <a:xfrm flipV="1">
              <a:off x="5329656" y="4177761"/>
              <a:ext cx="515628" cy="4593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CD7F2D21-5506-B542-A0BE-E2DCD48AE7B8}"/>
                </a:ext>
              </a:extLst>
            </p:cNvPr>
            <p:cNvCxnSpPr>
              <a:cxnSpLocks/>
              <a:stCxn id="123" idx="6"/>
              <a:endCxn id="322" idx="2"/>
            </p:cNvCxnSpPr>
            <p:nvPr/>
          </p:nvCxnSpPr>
          <p:spPr>
            <a:xfrm flipV="1">
              <a:off x="5329656" y="3783565"/>
              <a:ext cx="519115" cy="8535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6ECA1CF-0B49-1942-9CF3-08F647724532}"/>
                </a:ext>
              </a:extLst>
            </p:cNvPr>
            <p:cNvCxnSpPr>
              <a:cxnSpLocks/>
              <a:stCxn id="123" idx="6"/>
              <a:endCxn id="321" idx="2"/>
            </p:cNvCxnSpPr>
            <p:nvPr/>
          </p:nvCxnSpPr>
          <p:spPr>
            <a:xfrm flipV="1">
              <a:off x="5329656" y="3349813"/>
              <a:ext cx="519115" cy="12873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B5CCF5-E303-EB46-8D40-E3D10B9C55E0}"/>
              </a:ext>
            </a:extLst>
          </p:cNvPr>
          <p:cNvGrpSpPr/>
          <p:nvPr/>
        </p:nvGrpSpPr>
        <p:grpSpPr>
          <a:xfrm>
            <a:off x="4257536" y="2499786"/>
            <a:ext cx="293077" cy="2498689"/>
            <a:chOff x="4257536" y="2499786"/>
            <a:chExt cx="293077" cy="2498689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CF67F86-27EC-4945-BDC3-C14F47FA2030}"/>
                </a:ext>
              </a:extLst>
            </p:cNvPr>
            <p:cNvSpPr/>
            <p:nvPr/>
          </p:nvSpPr>
          <p:spPr>
            <a:xfrm>
              <a:off x="4257536" y="2499786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31CA4A0-0722-F048-A4F2-B57BEA362E60}"/>
                </a:ext>
              </a:extLst>
            </p:cNvPr>
            <p:cNvSpPr/>
            <p:nvPr/>
          </p:nvSpPr>
          <p:spPr>
            <a:xfrm>
              <a:off x="4257536" y="2933538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3268EAA-AA43-3F47-B512-98CB1FE0FD5D}"/>
                </a:ext>
              </a:extLst>
            </p:cNvPr>
            <p:cNvSpPr/>
            <p:nvPr/>
          </p:nvSpPr>
          <p:spPr>
            <a:xfrm>
              <a:off x="4257536" y="3367290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A8473-32B6-D947-A346-B642505BB0C8}"/>
                </a:ext>
              </a:extLst>
            </p:cNvPr>
            <p:cNvSpPr/>
            <p:nvPr/>
          </p:nvSpPr>
          <p:spPr>
            <a:xfrm>
              <a:off x="4257536" y="3801042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6EBE52F-3338-264A-8413-96EFC1E1096E}"/>
                </a:ext>
              </a:extLst>
            </p:cNvPr>
            <p:cNvSpPr/>
            <p:nvPr/>
          </p:nvSpPr>
          <p:spPr>
            <a:xfrm>
              <a:off x="4257536" y="4234794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190B841-1F45-4E47-91CA-6A5CCF43E8BF}"/>
                </a:ext>
              </a:extLst>
            </p:cNvPr>
            <p:cNvSpPr/>
            <p:nvPr/>
          </p:nvSpPr>
          <p:spPr>
            <a:xfrm>
              <a:off x="4257536" y="4705398"/>
              <a:ext cx="293077" cy="293077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7F01DD3-5508-1D4A-BA0A-DF7800E2B354}"/>
              </a:ext>
            </a:extLst>
          </p:cNvPr>
          <p:cNvGrpSpPr/>
          <p:nvPr/>
        </p:nvGrpSpPr>
        <p:grpSpPr>
          <a:xfrm>
            <a:off x="7493086" y="2522593"/>
            <a:ext cx="293077" cy="2475394"/>
            <a:chOff x="7493086" y="2522593"/>
            <a:chExt cx="293077" cy="2475394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C6F146B-47E5-6843-843A-F796620DE94A}"/>
                </a:ext>
              </a:extLst>
            </p:cNvPr>
            <p:cNvSpPr/>
            <p:nvPr/>
          </p:nvSpPr>
          <p:spPr>
            <a:xfrm>
              <a:off x="7493086" y="2522593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7CCDECB-30D9-8545-855D-2F961C7665ED}"/>
                </a:ext>
              </a:extLst>
            </p:cNvPr>
            <p:cNvSpPr/>
            <p:nvPr/>
          </p:nvSpPr>
          <p:spPr>
            <a:xfrm>
              <a:off x="7493086" y="2956345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F6E8FE4-CAB9-1B48-ABC9-E68F90A9E051}"/>
                </a:ext>
              </a:extLst>
            </p:cNvPr>
            <p:cNvSpPr/>
            <p:nvPr/>
          </p:nvSpPr>
          <p:spPr>
            <a:xfrm>
              <a:off x="7493086" y="3390097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9C83D7A-2F01-5D47-9025-561103CCCEB6}"/>
                </a:ext>
              </a:extLst>
            </p:cNvPr>
            <p:cNvSpPr/>
            <p:nvPr/>
          </p:nvSpPr>
          <p:spPr>
            <a:xfrm>
              <a:off x="7493086" y="3823849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5CC98EB-0121-1C49-ACC2-2738ACA2E5CE}"/>
                </a:ext>
              </a:extLst>
            </p:cNvPr>
            <p:cNvSpPr/>
            <p:nvPr/>
          </p:nvSpPr>
          <p:spPr>
            <a:xfrm>
              <a:off x="7493086" y="4257601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33959836-AA56-134D-BE6B-87676CCD0A3B}"/>
                </a:ext>
              </a:extLst>
            </p:cNvPr>
            <p:cNvSpPr/>
            <p:nvPr/>
          </p:nvSpPr>
          <p:spPr>
            <a:xfrm>
              <a:off x="7493086" y="4704910"/>
              <a:ext cx="293077" cy="293077"/>
            </a:xfrm>
            <a:prstGeom prst="ellipse">
              <a:avLst/>
            </a:prstGeom>
            <a:solidFill>
              <a:schemeClr val="accent6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96FCB2-1039-4749-B26D-1B524779EA7A}"/>
              </a:ext>
            </a:extLst>
          </p:cNvPr>
          <p:cNvGrpSpPr/>
          <p:nvPr/>
        </p:nvGrpSpPr>
        <p:grpSpPr>
          <a:xfrm>
            <a:off x="4550613" y="2646325"/>
            <a:ext cx="490695" cy="2205612"/>
            <a:chOff x="4550613" y="2646325"/>
            <a:chExt cx="490695" cy="2205612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685F35C-C33F-0F43-A5BB-2573C80A0EC2}"/>
                </a:ext>
              </a:extLst>
            </p:cNvPr>
            <p:cNvGrpSpPr/>
            <p:nvPr/>
          </p:nvGrpSpPr>
          <p:grpSpPr>
            <a:xfrm>
              <a:off x="4550613" y="2646325"/>
              <a:ext cx="490695" cy="1735008"/>
              <a:chOff x="4550613" y="2646325"/>
              <a:chExt cx="490695" cy="1735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DB356C46-E319-0D41-87E4-30AEC2E24F30}"/>
                  </a:ext>
                </a:extLst>
              </p:cNvPr>
              <p:cNvCxnSpPr>
                <a:stCxn id="289" idx="6"/>
                <a:endCxn id="295" idx="2"/>
              </p:cNvCxnSpPr>
              <p:nvPr/>
            </p:nvCxnSpPr>
            <p:spPr>
              <a:xfrm>
                <a:off x="4550613" y="2646325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7E61C3D6-D67B-B74E-834E-1D405429BFB4}"/>
                  </a:ext>
                </a:extLst>
              </p:cNvPr>
              <p:cNvCxnSpPr>
                <a:cxnSpLocks/>
                <a:stCxn id="289" idx="6"/>
                <a:endCxn id="296" idx="2"/>
              </p:cNvCxnSpPr>
              <p:nvPr/>
            </p:nvCxnSpPr>
            <p:spPr>
              <a:xfrm>
                <a:off x="4550613" y="2646325"/>
                <a:ext cx="490695" cy="6962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185C9584-A80C-2743-9B94-521CB662DA4B}"/>
                  </a:ext>
                </a:extLst>
              </p:cNvPr>
              <p:cNvCxnSpPr>
                <a:cxnSpLocks/>
                <a:stCxn id="289" idx="6"/>
                <a:endCxn id="297" idx="2"/>
              </p:cNvCxnSpPr>
              <p:nvPr/>
            </p:nvCxnSpPr>
            <p:spPr>
              <a:xfrm>
                <a:off x="4550613" y="2646325"/>
                <a:ext cx="490695" cy="11299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08990C67-6F49-FC47-8A13-5B679F1F1773}"/>
                  </a:ext>
                </a:extLst>
              </p:cNvPr>
              <p:cNvCxnSpPr>
                <a:cxnSpLocks/>
                <a:stCxn id="289" idx="6"/>
                <a:endCxn id="298" idx="2"/>
              </p:cNvCxnSpPr>
              <p:nvPr/>
            </p:nvCxnSpPr>
            <p:spPr>
              <a:xfrm>
                <a:off x="4550613" y="2646325"/>
                <a:ext cx="490695" cy="156374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FA94279-2F78-3A4B-A9AD-CE0A31FCC093}"/>
                  </a:ext>
                </a:extLst>
              </p:cNvPr>
              <p:cNvCxnSpPr>
                <a:cxnSpLocks/>
                <a:stCxn id="290" idx="6"/>
                <a:endCxn id="298" idx="2"/>
              </p:cNvCxnSpPr>
              <p:nvPr/>
            </p:nvCxnSpPr>
            <p:spPr>
              <a:xfrm>
                <a:off x="4550613" y="3080077"/>
                <a:ext cx="490695" cy="11299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E70FC4CA-3EFE-E34D-8137-11ACD4687A95}"/>
                  </a:ext>
                </a:extLst>
              </p:cNvPr>
              <p:cNvCxnSpPr>
                <a:cxnSpLocks/>
                <a:stCxn id="290" idx="6"/>
                <a:endCxn id="297" idx="2"/>
              </p:cNvCxnSpPr>
              <p:nvPr/>
            </p:nvCxnSpPr>
            <p:spPr>
              <a:xfrm>
                <a:off x="4550613" y="3080077"/>
                <a:ext cx="490695" cy="6962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6152C5E-CE19-0D47-A90E-865ACBB86EA7}"/>
                  </a:ext>
                </a:extLst>
              </p:cNvPr>
              <p:cNvCxnSpPr>
                <a:cxnSpLocks/>
                <a:stCxn id="290" idx="6"/>
                <a:endCxn id="296" idx="2"/>
              </p:cNvCxnSpPr>
              <p:nvPr/>
            </p:nvCxnSpPr>
            <p:spPr>
              <a:xfrm>
                <a:off x="4550613" y="3080077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9BD935F9-07D2-1A48-878A-F65C10CE3B39}"/>
                  </a:ext>
                </a:extLst>
              </p:cNvPr>
              <p:cNvCxnSpPr>
                <a:cxnSpLocks/>
                <a:stCxn id="290" idx="6"/>
                <a:endCxn id="295" idx="2"/>
              </p:cNvCxnSpPr>
              <p:nvPr/>
            </p:nvCxnSpPr>
            <p:spPr>
              <a:xfrm flipV="1">
                <a:off x="4550613" y="2908809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13D7CFEA-61E6-F44F-B295-F86E4A4A0C70}"/>
                  </a:ext>
                </a:extLst>
              </p:cNvPr>
              <p:cNvCxnSpPr>
                <a:cxnSpLocks/>
                <a:stCxn id="291" idx="6"/>
                <a:endCxn id="295" idx="2"/>
              </p:cNvCxnSpPr>
              <p:nvPr/>
            </p:nvCxnSpPr>
            <p:spPr>
              <a:xfrm flipV="1">
                <a:off x="4550613" y="2908809"/>
                <a:ext cx="490695" cy="6050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621E6D10-5FFF-2D49-AEBA-31B15ED9BC18}"/>
                  </a:ext>
                </a:extLst>
              </p:cNvPr>
              <p:cNvCxnSpPr>
                <a:cxnSpLocks/>
                <a:stCxn id="291" idx="6"/>
                <a:endCxn id="296" idx="2"/>
              </p:cNvCxnSpPr>
              <p:nvPr/>
            </p:nvCxnSpPr>
            <p:spPr>
              <a:xfrm flipV="1">
                <a:off x="4550613" y="3342561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B887C1B4-FA81-CC49-97FC-E3A4DF43F950}"/>
                  </a:ext>
                </a:extLst>
              </p:cNvPr>
              <p:cNvCxnSpPr>
                <a:cxnSpLocks/>
                <a:stCxn id="291" idx="6"/>
                <a:endCxn id="297" idx="2"/>
              </p:cNvCxnSpPr>
              <p:nvPr/>
            </p:nvCxnSpPr>
            <p:spPr>
              <a:xfrm>
                <a:off x="4550613" y="3513829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161FC781-8BF9-1F4A-BEB5-8E3A62D68FAF}"/>
                  </a:ext>
                </a:extLst>
              </p:cNvPr>
              <p:cNvCxnSpPr>
                <a:cxnSpLocks/>
                <a:stCxn id="291" idx="6"/>
                <a:endCxn id="298" idx="2"/>
              </p:cNvCxnSpPr>
              <p:nvPr/>
            </p:nvCxnSpPr>
            <p:spPr>
              <a:xfrm>
                <a:off x="4550613" y="3513829"/>
                <a:ext cx="490695" cy="6962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60FF6BFD-6535-9D4D-A9FC-0CD7000B96BA}"/>
                  </a:ext>
                </a:extLst>
              </p:cNvPr>
              <p:cNvCxnSpPr>
                <a:cxnSpLocks/>
                <a:stCxn id="292" idx="6"/>
                <a:endCxn id="295" idx="2"/>
              </p:cNvCxnSpPr>
              <p:nvPr/>
            </p:nvCxnSpPr>
            <p:spPr>
              <a:xfrm flipV="1">
                <a:off x="4550613" y="2908809"/>
                <a:ext cx="490695" cy="10387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3BF2D0A3-1D25-544F-8D37-CDCB99336CE3}"/>
                  </a:ext>
                </a:extLst>
              </p:cNvPr>
              <p:cNvCxnSpPr>
                <a:cxnSpLocks/>
                <a:stCxn id="292" idx="6"/>
                <a:endCxn id="296" idx="2"/>
              </p:cNvCxnSpPr>
              <p:nvPr/>
            </p:nvCxnSpPr>
            <p:spPr>
              <a:xfrm flipV="1">
                <a:off x="4550613" y="3342561"/>
                <a:ext cx="490695" cy="6050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B233E23C-5E47-2A47-BAF9-5F29A87E97B7}"/>
                  </a:ext>
                </a:extLst>
              </p:cNvPr>
              <p:cNvCxnSpPr>
                <a:cxnSpLocks/>
                <a:stCxn id="292" idx="6"/>
                <a:endCxn id="297" idx="2"/>
              </p:cNvCxnSpPr>
              <p:nvPr/>
            </p:nvCxnSpPr>
            <p:spPr>
              <a:xfrm flipV="1">
                <a:off x="4550613" y="3776313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CB6E216A-7B20-5A40-81DA-9EF9B8F56BE9}"/>
                  </a:ext>
                </a:extLst>
              </p:cNvPr>
              <p:cNvCxnSpPr>
                <a:cxnSpLocks/>
                <a:stCxn id="292" idx="6"/>
                <a:endCxn id="298" idx="2"/>
              </p:cNvCxnSpPr>
              <p:nvPr/>
            </p:nvCxnSpPr>
            <p:spPr>
              <a:xfrm>
                <a:off x="4550613" y="3947581"/>
                <a:ext cx="490695" cy="262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A2CFCCAA-E18A-BD40-982E-ECB2EDFF93C4}"/>
                  </a:ext>
                </a:extLst>
              </p:cNvPr>
              <p:cNvCxnSpPr>
                <a:cxnSpLocks/>
                <a:stCxn id="293" idx="6"/>
                <a:endCxn id="298" idx="2"/>
              </p:cNvCxnSpPr>
              <p:nvPr/>
            </p:nvCxnSpPr>
            <p:spPr>
              <a:xfrm flipV="1">
                <a:off x="4550613" y="4210065"/>
                <a:ext cx="490695" cy="171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D7D9FDE7-AE77-B249-9A7B-38C9BC212252}"/>
                  </a:ext>
                </a:extLst>
              </p:cNvPr>
              <p:cNvCxnSpPr>
                <a:cxnSpLocks/>
                <a:stCxn id="293" idx="6"/>
                <a:endCxn id="297" idx="2"/>
              </p:cNvCxnSpPr>
              <p:nvPr/>
            </p:nvCxnSpPr>
            <p:spPr>
              <a:xfrm flipV="1">
                <a:off x="4550613" y="3776313"/>
                <a:ext cx="490695" cy="6050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12ADCC63-F1CD-6440-A276-E09C75E498DA}"/>
                  </a:ext>
                </a:extLst>
              </p:cNvPr>
              <p:cNvCxnSpPr>
                <a:cxnSpLocks/>
                <a:stCxn id="293" idx="6"/>
                <a:endCxn id="296" idx="2"/>
              </p:cNvCxnSpPr>
              <p:nvPr/>
            </p:nvCxnSpPr>
            <p:spPr>
              <a:xfrm flipV="1">
                <a:off x="4550613" y="3342561"/>
                <a:ext cx="490695" cy="10387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8C334D3D-9719-544C-A835-C06F42548C5D}"/>
                  </a:ext>
                </a:extLst>
              </p:cNvPr>
              <p:cNvCxnSpPr>
                <a:cxnSpLocks/>
                <a:stCxn id="293" idx="6"/>
                <a:endCxn id="295" idx="2"/>
              </p:cNvCxnSpPr>
              <p:nvPr/>
            </p:nvCxnSpPr>
            <p:spPr>
              <a:xfrm flipV="1">
                <a:off x="4550613" y="2908809"/>
                <a:ext cx="490695" cy="14725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C41C2BCD-30CF-A246-96CD-795AC92D201F}"/>
                </a:ext>
              </a:extLst>
            </p:cNvPr>
            <p:cNvCxnSpPr>
              <a:cxnSpLocks/>
              <a:stCxn id="123" idx="2"/>
              <a:endCxn id="293" idx="6"/>
            </p:cNvCxnSpPr>
            <p:nvPr/>
          </p:nvCxnSpPr>
          <p:spPr>
            <a:xfrm flipH="1" flipV="1">
              <a:off x="4550613" y="4381333"/>
              <a:ext cx="485966" cy="2557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F93100E9-D84A-074A-A873-D04C9555F75B}"/>
                </a:ext>
              </a:extLst>
            </p:cNvPr>
            <p:cNvCxnSpPr>
              <a:cxnSpLocks/>
              <a:stCxn id="123" idx="2"/>
              <a:endCxn id="292" idx="6"/>
            </p:cNvCxnSpPr>
            <p:nvPr/>
          </p:nvCxnSpPr>
          <p:spPr>
            <a:xfrm flipH="1" flipV="1">
              <a:off x="4550613" y="3947581"/>
              <a:ext cx="485966" cy="689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AC07F623-DF47-4B4E-89AB-52485822F162}"/>
                </a:ext>
              </a:extLst>
            </p:cNvPr>
            <p:cNvCxnSpPr>
              <a:cxnSpLocks/>
              <a:stCxn id="123" idx="2"/>
              <a:endCxn id="291" idx="6"/>
            </p:cNvCxnSpPr>
            <p:nvPr/>
          </p:nvCxnSpPr>
          <p:spPr>
            <a:xfrm flipH="1" flipV="1">
              <a:off x="4550613" y="3513829"/>
              <a:ext cx="485966" cy="1123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56E41D5-2E7E-6B4C-9A32-3B8AFD397CA0}"/>
                </a:ext>
              </a:extLst>
            </p:cNvPr>
            <p:cNvCxnSpPr>
              <a:cxnSpLocks/>
              <a:stCxn id="123" idx="2"/>
              <a:endCxn id="290" idx="6"/>
            </p:cNvCxnSpPr>
            <p:nvPr/>
          </p:nvCxnSpPr>
          <p:spPr>
            <a:xfrm flipH="1" flipV="1">
              <a:off x="4550613" y="3080077"/>
              <a:ext cx="485966" cy="15570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B1C19F46-018C-0C4F-A827-5B75FA871419}"/>
                </a:ext>
              </a:extLst>
            </p:cNvPr>
            <p:cNvCxnSpPr>
              <a:cxnSpLocks/>
              <a:stCxn id="123" idx="2"/>
              <a:endCxn id="289" idx="6"/>
            </p:cNvCxnSpPr>
            <p:nvPr/>
          </p:nvCxnSpPr>
          <p:spPr>
            <a:xfrm flipH="1" flipV="1">
              <a:off x="4550613" y="2646325"/>
              <a:ext cx="485966" cy="1990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9AF618E-526E-1246-8FE8-ED312732D30D}"/>
                </a:ext>
              </a:extLst>
            </p:cNvPr>
            <p:cNvCxnSpPr>
              <a:cxnSpLocks/>
              <a:stCxn id="123" idx="2"/>
              <a:endCxn id="180" idx="6"/>
            </p:cNvCxnSpPr>
            <p:nvPr/>
          </p:nvCxnSpPr>
          <p:spPr>
            <a:xfrm flipH="1">
              <a:off x="4550613" y="4637121"/>
              <a:ext cx="485966" cy="2148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23DCF69-D015-5D49-A996-EF81DC61A89C}"/>
                </a:ext>
              </a:extLst>
            </p:cNvPr>
            <p:cNvCxnSpPr>
              <a:cxnSpLocks/>
              <a:stCxn id="298" idx="2"/>
              <a:endCxn id="180" idx="6"/>
            </p:cNvCxnSpPr>
            <p:nvPr/>
          </p:nvCxnSpPr>
          <p:spPr>
            <a:xfrm flipH="1">
              <a:off x="4550613" y="4210065"/>
              <a:ext cx="490695" cy="6418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DF147E0E-CC6C-E543-843E-386C158A8F2A}"/>
                </a:ext>
              </a:extLst>
            </p:cNvPr>
            <p:cNvCxnSpPr>
              <a:cxnSpLocks/>
              <a:stCxn id="297" idx="2"/>
              <a:endCxn id="180" idx="6"/>
            </p:cNvCxnSpPr>
            <p:nvPr/>
          </p:nvCxnSpPr>
          <p:spPr>
            <a:xfrm flipH="1">
              <a:off x="4550613" y="3776313"/>
              <a:ext cx="490695" cy="1075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55118F7-7675-A14B-B4EB-EED4176B2EDA}"/>
                </a:ext>
              </a:extLst>
            </p:cNvPr>
            <p:cNvCxnSpPr>
              <a:cxnSpLocks/>
              <a:stCxn id="296" idx="2"/>
              <a:endCxn id="180" idx="6"/>
            </p:cNvCxnSpPr>
            <p:nvPr/>
          </p:nvCxnSpPr>
          <p:spPr>
            <a:xfrm flipH="1">
              <a:off x="4550613" y="3342561"/>
              <a:ext cx="490695" cy="1509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7736579-823D-F841-BC32-5070E6E2613E}"/>
                </a:ext>
              </a:extLst>
            </p:cNvPr>
            <p:cNvCxnSpPr>
              <a:cxnSpLocks/>
              <a:stCxn id="295" idx="2"/>
              <a:endCxn id="180" idx="6"/>
            </p:cNvCxnSpPr>
            <p:nvPr/>
          </p:nvCxnSpPr>
          <p:spPr>
            <a:xfrm flipH="1">
              <a:off x="4550613" y="2908809"/>
              <a:ext cx="490695" cy="1943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D59312-AA3C-C140-B1F9-7ED95B6E0A63}"/>
              </a:ext>
            </a:extLst>
          </p:cNvPr>
          <p:cNvGrpSpPr/>
          <p:nvPr/>
        </p:nvGrpSpPr>
        <p:grpSpPr>
          <a:xfrm>
            <a:off x="6973226" y="2669132"/>
            <a:ext cx="519860" cy="2182317"/>
            <a:chOff x="6973226" y="2669132"/>
            <a:chExt cx="519860" cy="2182317"/>
          </a:xfrm>
        </p:grpSpPr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BAE1C8A-77D3-034E-9A9F-AA3CD6B01CCF}"/>
                </a:ext>
              </a:extLst>
            </p:cNvPr>
            <p:cNvCxnSpPr>
              <a:cxnSpLocks/>
              <a:stCxn id="338" idx="6"/>
              <a:endCxn id="364" idx="2"/>
            </p:cNvCxnSpPr>
            <p:nvPr/>
          </p:nvCxnSpPr>
          <p:spPr>
            <a:xfrm flipV="1">
              <a:off x="6973226" y="2669132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46F61E2-89B7-9848-8372-62525928B20B}"/>
                </a:ext>
              </a:extLst>
            </p:cNvPr>
            <p:cNvCxnSpPr>
              <a:cxnSpLocks/>
              <a:stCxn id="338" idx="6"/>
              <a:endCxn id="365" idx="2"/>
            </p:cNvCxnSpPr>
            <p:nvPr/>
          </p:nvCxnSpPr>
          <p:spPr>
            <a:xfrm>
              <a:off x="6973226" y="2908809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FE49CFC-32C0-984C-9C15-9A8F123F3D29}"/>
                </a:ext>
              </a:extLst>
            </p:cNvPr>
            <p:cNvCxnSpPr>
              <a:cxnSpLocks/>
              <a:stCxn id="338" idx="6"/>
              <a:endCxn id="366" idx="2"/>
            </p:cNvCxnSpPr>
            <p:nvPr/>
          </p:nvCxnSpPr>
          <p:spPr>
            <a:xfrm>
              <a:off x="6973226" y="2908809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23BF2888-B6DA-1947-96F4-B6654BC78682}"/>
                </a:ext>
              </a:extLst>
            </p:cNvPr>
            <p:cNvCxnSpPr>
              <a:cxnSpLocks/>
              <a:stCxn id="338" idx="6"/>
              <a:endCxn id="367" idx="2"/>
            </p:cNvCxnSpPr>
            <p:nvPr/>
          </p:nvCxnSpPr>
          <p:spPr>
            <a:xfrm>
              <a:off x="6973226" y="2908809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6EC1258C-7905-3B48-AAFF-08C623EDE367}"/>
                </a:ext>
              </a:extLst>
            </p:cNvPr>
            <p:cNvCxnSpPr>
              <a:cxnSpLocks/>
              <a:stCxn id="338" idx="6"/>
              <a:endCxn id="368" idx="2"/>
            </p:cNvCxnSpPr>
            <p:nvPr/>
          </p:nvCxnSpPr>
          <p:spPr>
            <a:xfrm>
              <a:off x="6973226" y="2908809"/>
              <a:ext cx="519860" cy="14953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5663A08-C9AC-D24D-9038-2EDD126FC9E9}"/>
                </a:ext>
              </a:extLst>
            </p:cNvPr>
            <p:cNvCxnSpPr>
              <a:cxnSpLocks/>
              <a:stCxn id="339" idx="6"/>
              <a:endCxn id="368" idx="2"/>
            </p:cNvCxnSpPr>
            <p:nvPr/>
          </p:nvCxnSpPr>
          <p:spPr>
            <a:xfrm>
              <a:off x="6973226" y="3342561"/>
              <a:ext cx="519860" cy="10615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6D16F0D1-BBF4-8340-B77F-688B6AFA6828}"/>
                </a:ext>
              </a:extLst>
            </p:cNvPr>
            <p:cNvCxnSpPr>
              <a:cxnSpLocks/>
              <a:stCxn id="339" idx="6"/>
              <a:endCxn id="367" idx="2"/>
            </p:cNvCxnSpPr>
            <p:nvPr/>
          </p:nvCxnSpPr>
          <p:spPr>
            <a:xfrm>
              <a:off x="6973226" y="3342561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A1E43DDA-1608-5844-A313-B5BA9A753C55}"/>
                </a:ext>
              </a:extLst>
            </p:cNvPr>
            <p:cNvCxnSpPr>
              <a:cxnSpLocks/>
              <a:stCxn id="339" idx="6"/>
              <a:endCxn id="366" idx="2"/>
            </p:cNvCxnSpPr>
            <p:nvPr/>
          </p:nvCxnSpPr>
          <p:spPr>
            <a:xfrm>
              <a:off x="6973226" y="3342561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FC41F2EC-6238-F248-B2DA-56416B029BF5}"/>
                </a:ext>
              </a:extLst>
            </p:cNvPr>
            <p:cNvCxnSpPr>
              <a:cxnSpLocks/>
              <a:stCxn id="339" idx="6"/>
              <a:endCxn id="365" idx="2"/>
            </p:cNvCxnSpPr>
            <p:nvPr/>
          </p:nvCxnSpPr>
          <p:spPr>
            <a:xfrm flipV="1">
              <a:off x="6973226" y="3102884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24F51A4B-02FA-FE43-97E3-44CD1168C258}"/>
                </a:ext>
              </a:extLst>
            </p:cNvPr>
            <p:cNvCxnSpPr>
              <a:cxnSpLocks/>
              <a:stCxn id="339" idx="6"/>
              <a:endCxn id="364" idx="2"/>
            </p:cNvCxnSpPr>
            <p:nvPr/>
          </p:nvCxnSpPr>
          <p:spPr>
            <a:xfrm flipV="1">
              <a:off x="6973226" y="2669132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43EE5A34-EB3E-CA4D-A82D-F138C0EE5E0E}"/>
                </a:ext>
              </a:extLst>
            </p:cNvPr>
            <p:cNvCxnSpPr>
              <a:cxnSpLocks/>
              <a:stCxn id="340" idx="6"/>
              <a:endCxn id="364" idx="2"/>
            </p:cNvCxnSpPr>
            <p:nvPr/>
          </p:nvCxnSpPr>
          <p:spPr>
            <a:xfrm flipV="1">
              <a:off x="6973226" y="2669132"/>
              <a:ext cx="519860" cy="11071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98E504D-6D3A-4D4C-9569-5BAC6034F176}"/>
                </a:ext>
              </a:extLst>
            </p:cNvPr>
            <p:cNvCxnSpPr>
              <a:cxnSpLocks/>
              <a:stCxn id="340" idx="6"/>
              <a:endCxn id="365" idx="2"/>
            </p:cNvCxnSpPr>
            <p:nvPr/>
          </p:nvCxnSpPr>
          <p:spPr>
            <a:xfrm flipV="1">
              <a:off x="6973226" y="3102884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510EFE2C-7DD7-1542-A5BA-45BF1292631C}"/>
                </a:ext>
              </a:extLst>
            </p:cNvPr>
            <p:cNvCxnSpPr>
              <a:cxnSpLocks/>
              <a:stCxn id="340" idx="6"/>
              <a:endCxn id="366" idx="2"/>
            </p:cNvCxnSpPr>
            <p:nvPr/>
          </p:nvCxnSpPr>
          <p:spPr>
            <a:xfrm flipV="1">
              <a:off x="6973226" y="3536636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38A97A7-74FE-9442-BF0D-A2E6F8FA5477}"/>
                </a:ext>
              </a:extLst>
            </p:cNvPr>
            <p:cNvCxnSpPr>
              <a:cxnSpLocks/>
              <a:stCxn id="340" idx="6"/>
              <a:endCxn id="367" idx="2"/>
            </p:cNvCxnSpPr>
            <p:nvPr/>
          </p:nvCxnSpPr>
          <p:spPr>
            <a:xfrm>
              <a:off x="6973226" y="3776313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BF80E072-BD79-5F4C-AC5A-686047E2F4CE}"/>
                </a:ext>
              </a:extLst>
            </p:cNvPr>
            <p:cNvCxnSpPr>
              <a:cxnSpLocks/>
              <a:stCxn id="340" idx="6"/>
              <a:endCxn id="368" idx="2"/>
            </p:cNvCxnSpPr>
            <p:nvPr/>
          </p:nvCxnSpPr>
          <p:spPr>
            <a:xfrm>
              <a:off x="6973226" y="3776313"/>
              <a:ext cx="519860" cy="62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5E95EDE1-73F8-2647-ABED-07182BE66F05}"/>
                </a:ext>
              </a:extLst>
            </p:cNvPr>
            <p:cNvCxnSpPr>
              <a:cxnSpLocks/>
              <a:stCxn id="341" idx="6"/>
              <a:endCxn id="366" idx="2"/>
            </p:cNvCxnSpPr>
            <p:nvPr/>
          </p:nvCxnSpPr>
          <p:spPr>
            <a:xfrm flipV="1">
              <a:off x="6973226" y="3536636"/>
              <a:ext cx="519860" cy="6734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34860BD2-0DC0-764E-AA2B-61BD672F1C44}"/>
                </a:ext>
              </a:extLst>
            </p:cNvPr>
            <p:cNvCxnSpPr>
              <a:cxnSpLocks/>
              <a:stCxn id="341" idx="6"/>
              <a:endCxn id="367" idx="2"/>
            </p:cNvCxnSpPr>
            <p:nvPr/>
          </p:nvCxnSpPr>
          <p:spPr>
            <a:xfrm flipV="1">
              <a:off x="6973226" y="3970388"/>
              <a:ext cx="519860" cy="239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847F625B-B7BB-4241-B97E-09000D5E938D}"/>
                </a:ext>
              </a:extLst>
            </p:cNvPr>
            <p:cNvCxnSpPr>
              <a:cxnSpLocks/>
              <a:stCxn id="341" idx="6"/>
              <a:endCxn id="368" idx="2"/>
            </p:cNvCxnSpPr>
            <p:nvPr/>
          </p:nvCxnSpPr>
          <p:spPr>
            <a:xfrm>
              <a:off x="6973226" y="4210065"/>
              <a:ext cx="519860" cy="194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6C50861-96CD-BD49-8130-97927717551A}"/>
                </a:ext>
              </a:extLst>
            </p:cNvPr>
            <p:cNvCxnSpPr>
              <a:cxnSpLocks/>
              <a:stCxn id="124" idx="6"/>
              <a:endCxn id="368" idx="2"/>
            </p:cNvCxnSpPr>
            <p:nvPr/>
          </p:nvCxnSpPr>
          <p:spPr>
            <a:xfrm flipV="1">
              <a:off x="6973226" y="4404140"/>
              <a:ext cx="519860" cy="2284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60329FE-EA4C-6E4D-8FD4-DDC2FCACC35F}"/>
                </a:ext>
              </a:extLst>
            </p:cNvPr>
            <p:cNvCxnSpPr>
              <a:cxnSpLocks/>
              <a:stCxn id="124" idx="6"/>
              <a:endCxn id="367" idx="2"/>
            </p:cNvCxnSpPr>
            <p:nvPr/>
          </p:nvCxnSpPr>
          <p:spPr>
            <a:xfrm flipV="1">
              <a:off x="6973226" y="3970388"/>
              <a:ext cx="519860" cy="6622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33F5DFE-3DC6-1D45-95CA-EEA60AA97FB0}"/>
                </a:ext>
              </a:extLst>
            </p:cNvPr>
            <p:cNvCxnSpPr>
              <a:cxnSpLocks/>
              <a:stCxn id="124" idx="6"/>
              <a:endCxn id="366" idx="2"/>
            </p:cNvCxnSpPr>
            <p:nvPr/>
          </p:nvCxnSpPr>
          <p:spPr>
            <a:xfrm flipV="1">
              <a:off x="6973226" y="3536636"/>
              <a:ext cx="519860" cy="10959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DC947A0-299F-2843-8DF8-755B105BB376}"/>
                </a:ext>
              </a:extLst>
            </p:cNvPr>
            <p:cNvCxnSpPr>
              <a:cxnSpLocks/>
              <a:stCxn id="124" idx="6"/>
              <a:endCxn id="365" idx="2"/>
            </p:cNvCxnSpPr>
            <p:nvPr/>
          </p:nvCxnSpPr>
          <p:spPr>
            <a:xfrm flipV="1">
              <a:off x="6973226" y="3102884"/>
              <a:ext cx="519860" cy="15297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C5F4DD8F-AA6A-034C-BA3A-F676CB8FABE9}"/>
                </a:ext>
              </a:extLst>
            </p:cNvPr>
            <p:cNvCxnSpPr>
              <a:cxnSpLocks/>
              <a:stCxn id="124" idx="6"/>
              <a:endCxn id="364" idx="2"/>
            </p:cNvCxnSpPr>
            <p:nvPr/>
          </p:nvCxnSpPr>
          <p:spPr>
            <a:xfrm flipV="1">
              <a:off x="6973226" y="2669132"/>
              <a:ext cx="519860" cy="19634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AB1BA209-7006-D448-9EB8-D44975C2A1E1}"/>
                </a:ext>
              </a:extLst>
            </p:cNvPr>
            <p:cNvCxnSpPr>
              <a:cxnSpLocks/>
              <a:stCxn id="124" idx="6"/>
              <a:endCxn id="183" idx="2"/>
            </p:cNvCxnSpPr>
            <p:nvPr/>
          </p:nvCxnSpPr>
          <p:spPr>
            <a:xfrm>
              <a:off x="6973226" y="4632609"/>
              <a:ext cx="519860" cy="218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516E302-03D9-E740-AF74-865CBC562160}"/>
                </a:ext>
              </a:extLst>
            </p:cNvPr>
            <p:cNvCxnSpPr>
              <a:cxnSpLocks/>
              <a:stCxn id="341" idx="6"/>
              <a:endCxn id="183" idx="2"/>
            </p:cNvCxnSpPr>
            <p:nvPr/>
          </p:nvCxnSpPr>
          <p:spPr>
            <a:xfrm>
              <a:off x="6973226" y="4210065"/>
              <a:ext cx="519860" cy="6413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A67E906-9499-DE40-B8E8-2761D0737174}"/>
                </a:ext>
              </a:extLst>
            </p:cNvPr>
            <p:cNvCxnSpPr>
              <a:cxnSpLocks/>
              <a:stCxn id="340" idx="6"/>
              <a:endCxn id="183" idx="2"/>
            </p:cNvCxnSpPr>
            <p:nvPr/>
          </p:nvCxnSpPr>
          <p:spPr>
            <a:xfrm>
              <a:off x="6973226" y="3776313"/>
              <a:ext cx="519860" cy="10751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76052F3-3F6D-4144-93B2-0FB151DEC30E}"/>
                </a:ext>
              </a:extLst>
            </p:cNvPr>
            <p:cNvCxnSpPr>
              <a:cxnSpLocks/>
              <a:stCxn id="339" idx="6"/>
              <a:endCxn id="183" idx="2"/>
            </p:cNvCxnSpPr>
            <p:nvPr/>
          </p:nvCxnSpPr>
          <p:spPr>
            <a:xfrm>
              <a:off x="6973226" y="3342561"/>
              <a:ext cx="519860" cy="15088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DC3B2536-67F5-B141-847F-A904D5A7687B}"/>
                </a:ext>
              </a:extLst>
            </p:cNvPr>
            <p:cNvCxnSpPr>
              <a:cxnSpLocks/>
              <a:stCxn id="338" idx="6"/>
              <a:endCxn id="183" idx="2"/>
            </p:cNvCxnSpPr>
            <p:nvPr/>
          </p:nvCxnSpPr>
          <p:spPr>
            <a:xfrm>
              <a:off x="6973226" y="2908809"/>
              <a:ext cx="519860" cy="194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B8CF272-1180-584F-BC60-13E53AC92463}"/>
              </a:ext>
            </a:extLst>
          </p:cNvPr>
          <p:cNvGrpSpPr/>
          <p:nvPr/>
        </p:nvGrpSpPr>
        <p:grpSpPr>
          <a:xfrm>
            <a:off x="8328517" y="2255252"/>
            <a:ext cx="296644" cy="2949660"/>
            <a:chOff x="8088767" y="2299858"/>
            <a:chExt cx="296644" cy="294966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7E79FE7-4D6A-D04A-8470-719C98A14856}"/>
                </a:ext>
              </a:extLst>
            </p:cNvPr>
            <p:cNvSpPr/>
            <p:nvPr/>
          </p:nvSpPr>
          <p:spPr>
            <a:xfrm>
              <a:off x="8092334" y="2299858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AB28E99-7B74-7849-9FD3-A859E625EBFD}"/>
                </a:ext>
              </a:extLst>
            </p:cNvPr>
            <p:cNvSpPr/>
            <p:nvPr/>
          </p:nvSpPr>
          <p:spPr>
            <a:xfrm>
              <a:off x="8092334" y="2742622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3B9EF76-62A3-D342-9CFB-0596C15D4280}"/>
                </a:ext>
              </a:extLst>
            </p:cNvPr>
            <p:cNvSpPr/>
            <p:nvPr/>
          </p:nvSpPr>
          <p:spPr>
            <a:xfrm>
              <a:off x="8092334" y="3185386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C1A873F-173B-1846-BB89-41424B4F2D22}"/>
                </a:ext>
              </a:extLst>
            </p:cNvPr>
            <p:cNvSpPr/>
            <p:nvPr/>
          </p:nvSpPr>
          <p:spPr>
            <a:xfrm>
              <a:off x="8092334" y="3628150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6914583-FB99-1F4C-880B-A3AC8CF1810B}"/>
                </a:ext>
              </a:extLst>
            </p:cNvPr>
            <p:cNvSpPr/>
            <p:nvPr/>
          </p:nvSpPr>
          <p:spPr>
            <a:xfrm>
              <a:off x="8092334" y="4070914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E79DDF02-E28A-404A-9A90-6BE919D38089}"/>
                </a:ext>
              </a:extLst>
            </p:cNvPr>
            <p:cNvSpPr/>
            <p:nvPr/>
          </p:nvSpPr>
          <p:spPr>
            <a:xfrm>
              <a:off x="8092334" y="4513678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38E353F-2C49-B54D-8758-8019BB840954}"/>
                </a:ext>
              </a:extLst>
            </p:cNvPr>
            <p:cNvSpPr/>
            <p:nvPr/>
          </p:nvSpPr>
          <p:spPr>
            <a:xfrm>
              <a:off x="8088767" y="4956441"/>
              <a:ext cx="293077" cy="2930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AFA3C6-9287-AA4D-B391-49DCB53AC531}"/>
              </a:ext>
            </a:extLst>
          </p:cNvPr>
          <p:cNvGrpSpPr/>
          <p:nvPr/>
        </p:nvGrpSpPr>
        <p:grpSpPr>
          <a:xfrm>
            <a:off x="3452013" y="2237612"/>
            <a:ext cx="296794" cy="3063684"/>
            <a:chOff x="3452013" y="2237612"/>
            <a:chExt cx="296794" cy="3063684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90B0FCB-200A-144F-BAAC-C999B0D1BD3A}"/>
                </a:ext>
              </a:extLst>
            </p:cNvPr>
            <p:cNvSpPr/>
            <p:nvPr/>
          </p:nvSpPr>
          <p:spPr>
            <a:xfrm>
              <a:off x="3455730" y="2237612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D1457D6-A5FD-2C4D-ACB9-27348D2B76EB}"/>
                </a:ext>
              </a:extLst>
            </p:cNvPr>
            <p:cNvSpPr/>
            <p:nvPr/>
          </p:nvSpPr>
          <p:spPr>
            <a:xfrm>
              <a:off x="3455730" y="2699380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5B9F894-D8AB-2245-90FE-1785EAAF274A}"/>
                </a:ext>
              </a:extLst>
            </p:cNvPr>
            <p:cNvSpPr/>
            <p:nvPr/>
          </p:nvSpPr>
          <p:spPr>
            <a:xfrm>
              <a:off x="3455730" y="3161148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50AD63C-2716-1648-A19B-00F4D331D8E7}"/>
                </a:ext>
              </a:extLst>
            </p:cNvPr>
            <p:cNvSpPr/>
            <p:nvPr/>
          </p:nvSpPr>
          <p:spPr>
            <a:xfrm>
              <a:off x="3455730" y="3622916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E70DD3A-9182-4640-B988-ABE680944F0B}"/>
                </a:ext>
              </a:extLst>
            </p:cNvPr>
            <p:cNvSpPr/>
            <p:nvPr/>
          </p:nvSpPr>
          <p:spPr>
            <a:xfrm>
              <a:off x="3455730" y="4084684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7FE398E8-AE6D-0049-BBCB-EC45F9EA7CC3}"/>
                </a:ext>
              </a:extLst>
            </p:cNvPr>
            <p:cNvSpPr/>
            <p:nvPr/>
          </p:nvSpPr>
          <p:spPr>
            <a:xfrm>
              <a:off x="3455730" y="4546452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9C6A4C7-CE3A-7C49-8C96-B4535831CF4B}"/>
                </a:ext>
              </a:extLst>
            </p:cNvPr>
            <p:cNvSpPr/>
            <p:nvPr/>
          </p:nvSpPr>
          <p:spPr>
            <a:xfrm>
              <a:off x="3452013" y="500821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04814197-45D0-FB4B-8459-87C35869C6D6}"/>
              </a:ext>
            </a:extLst>
          </p:cNvPr>
          <p:cNvGrpSpPr/>
          <p:nvPr/>
        </p:nvGrpSpPr>
        <p:grpSpPr>
          <a:xfrm>
            <a:off x="3745090" y="2375657"/>
            <a:ext cx="512446" cy="2779101"/>
            <a:chOff x="3745090" y="2375657"/>
            <a:chExt cx="512446" cy="2779101"/>
          </a:xfrm>
        </p:grpSpPr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8B8CEDF-BEAE-D540-B7F7-9BF457E43D76}"/>
                </a:ext>
              </a:extLst>
            </p:cNvPr>
            <p:cNvCxnSpPr/>
            <p:nvPr/>
          </p:nvCxnSpPr>
          <p:spPr>
            <a:xfrm>
              <a:off x="3755082" y="2375657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9688A92-5645-9240-9984-3BE298F72EDA}"/>
                </a:ext>
              </a:extLst>
            </p:cNvPr>
            <p:cNvCxnSpPr>
              <a:cxnSpLocks/>
            </p:cNvCxnSpPr>
            <p:nvPr/>
          </p:nvCxnSpPr>
          <p:spPr>
            <a:xfrm>
              <a:off x="3755082" y="2375657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8147C4F-F978-FF4E-939D-E684E70C8703}"/>
                </a:ext>
              </a:extLst>
            </p:cNvPr>
            <p:cNvCxnSpPr>
              <a:cxnSpLocks/>
            </p:cNvCxnSpPr>
            <p:nvPr/>
          </p:nvCxnSpPr>
          <p:spPr>
            <a:xfrm>
              <a:off x="3755082" y="2375657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F4ACEE24-E5DD-0C46-8D89-541F8CEFCDCB}"/>
                </a:ext>
              </a:extLst>
            </p:cNvPr>
            <p:cNvCxnSpPr>
              <a:cxnSpLocks/>
            </p:cNvCxnSpPr>
            <p:nvPr/>
          </p:nvCxnSpPr>
          <p:spPr>
            <a:xfrm>
              <a:off x="3755082" y="2375657"/>
              <a:ext cx="490695" cy="156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80D0F72-325E-3248-ADAB-AD212115736D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>
              <a:off x="3748807" y="2845919"/>
              <a:ext cx="496970" cy="10934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C2C4E68D-6BAC-C54B-A9EA-060903E4B9A9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>
              <a:off x="3748807" y="2845919"/>
              <a:ext cx="496970" cy="6597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4733D8E2-FA00-4B4C-975C-1C75B165EC38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>
              <a:off x="3748807" y="2845919"/>
              <a:ext cx="496970" cy="2259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7EEDF320-77FC-4E44-96A0-5E916D8D4C7A}"/>
                </a:ext>
              </a:extLst>
            </p:cNvPr>
            <p:cNvCxnSpPr>
              <a:cxnSpLocks/>
              <a:stCxn id="233" idx="6"/>
            </p:cNvCxnSpPr>
            <p:nvPr/>
          </p:nvCxnSpPr>
          <p:spPr>
            <a:xfrm flipV="1">
              <a:off x="3748807" y="2638141"/>
              <a:ext cx="496970" cy="2077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A8F87FE0-FCF8-3D49-B0DA-A364B34B0D0C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 flipV="1">
              <a:off x="3748807" y="2638141"/>
              <a:ext cx="496970" cy="6695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D98185AF-5BB3-B541-AEE8-1C6968BD2451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 flipV="1">
              <a:off x="3748807" y="3071893"/>
              <a:ext cx="496970" cy="2357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67CD2530-6E07-CF44-95B3-E203D37EC643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>
              <a:off x="3748807" y="3307687"/>
              <a:ext cx="496970" cy="1979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0C6FBF3E-6A72-5D46-ADAA-C618778F3C38}"/>
                </a:ext>
              </a:extLst>
            </p:cNvPr>
            <p:cNvCxnSpPr>
              <a:cxnSpLocks/>
              <a:stCxn id="234" idx="6"/>
            </p:cNvCxnSpPr>
            <p:nvPr/>
          </p:nvCxnSpPr>
          <p:spPr>
            <a:xfrm>
              <a:off x="3748807" y="3307687"/>
              <a:ext cx="496970" cy="6317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2DAE94A-5F48-2A43-BA3B-D5984EC9A040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 flipV="1">
              <a:off x="3748807" y="2638141"/>
              <a:ext cx="496970" cy="11313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35DE580-EA72-4E44-A585-B199EB097C3F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 flipV="1">
              <a:off x="3748807" y="3071893"/>
              <a:ext cx="496970" cy="6975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263A2F0-3E07-0344-A91A-A46BE18EB9AF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 flipV="1">
              <a:off x="3748807" y="3505645"/>
              <a:ext cx="496970" cy="263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8461471-1C9D-6148-B59C-1506E73990EC}"/>
                </a:ext>
              </a:extLst>
            </p:cNvPr>
            <p:cNvCxnSpPr>
              <a:cxnSpLocks/>
              <a:stCxn id="235" idx="6"/>
            </p:cNvCxnSpPr>
            <p:nvPr/>
          </p:nvCxnSpPr>
          <p:spPr>
            <a:xfrm>
              <a:off x="3748807" y="3769455"/>
              <a:ext cx="496970" cy="1699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B096C4DB-6562-CA43-A590-EBA4BA7B3373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748807" y="3939397"/>
              <a:ext cx="496970" cy="291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49CE14E-9CAC-094D-9837-C925C3F4E39D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748807" y="3505645"/>
              <a:ext cx="496970" cy="7255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BF09C0-486C-CA4F-81B0-CA0CD2E490CE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748807" y="3071893"/>
              <a:ext cx="496970" cy="1159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EE948A6F-85AD-FB40-B696-600AD691191F}"/>
                </a:ext>
              </a:extLst>
            </p:cNvPr>
            <p:cNvCxnSpPr>
              <a:cxnSpLocks/>
              <a:stCxn id="236" idx="6"/>
            </p:cNvCxnSpPr>
            <p:nvPr/>
          </p:nvCxnSpPr>
          <p:spPr>
            <a:xfrm flipV="1">
              <a:off x="3748807" y="2638141"/>
              <a:ext cx="496970" cy="15930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3D18FDA-1D65-3444-A3D2-C4153E399FCD}"/>
                </a:ext>
              </a:extLst>
            </p:cNvPr>
            <p:cNvCxnSpPr>
              <a:cxnSpLocks/>
              <a:endCxn id="236" idx="6"/>
            </p:cNvCxnSpPr>
            <p:nvPr/>
          </p:nvCxnSpPr>
          <p:spPr>
            <a:xfrm flipH="1" flipV="1">
              <a:off x="3748807" y="4231223"/>
              <a:ext cx="492242" cy="135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A68B148-2C8C-3142-AB35-8677A52A4858}"/>
                </a:ext>
              </a:extLst>
            </p:cNvPr>
            <p:cNvCxnSpPr>
              <a:cxnSpLocks/>
              <a:endCxn id="235" idx="6"/>
            </p:cNvCxnSpPr>
            <p:nvPr/>
          </p:nvCxnSpPr>
          <p:spPr>
            <a:xfrm flipH="1" flipV="1">
              <a:off x="3748807" y="3769455"/>
              <a:ext cx="492242" cy="5969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B585AFE6-58EA-9448-8F07-A34A4A6015D4}"/>
                </a:ext>
              </a:extLst>
            </p:cNvPr>
            <p:cNvCxnSpPr>
              <a:cxnSpLocks/>
              <a:endCxn id="234" idx="6"/>
            </p:cNvCxnSpPr>
            <p:nvPr/>
          </p:nvCxnSpPr>
          <p:spPr>
            <a:xfrm flipH="1" flipV="1">
              <a:off x="3748807" y="3307687"/>
              <a:ext cx="492242" cy="10587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609753BB-3FEB-CA41-B254-02BEDF3184BE}"/>
                </a:ext>
              </a:extLst>
            </p:cNvPr>
            <p:cNvCxnSpPr>
              <a:cxnSpLocks/>
              <a:endCxn id="233" idx="6"/>
            </p:cNvCxnSpPr>
            <p:nvPr/>
          </p:nvCxnSpPr>
          <p:spPr>
            <a:xfrm flipH="1" flipV="1">
              <a:off x="3748807" y="2845919"/>
              <a:ext cx="492242" cy="152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3F081840-5CD4-A14B-AA5F-C1F101BACC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5082" y="2375657"/>
              <a:ext cx="485966" cy="1990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25F384A5-819F-2E42-BA31-A180B06203B0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4366453"/>
              <a:ext cx="492242" cy="3265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C41EC943-674E-2B4A-817F-330D7AAD41A0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3939397"/>
              <a:ext cx="496972" cy="7535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E802B189-CA87-2442-ACCE-6701EB03F2DB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3505645"/>
              <a:ext cx="496972" cy="11873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F4BDBB3F-C2D8-8949-A106-7E2BB0F55A22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3071893"/>
              <a:ext cx="496972" cy="16210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CC378A97-9699-E341-AE67-6A2BD910C4C7}"/>
                </a:ext>
              </a:extLst>
            </p:cNvPr>
            <p:cNvCxnSpPr>
              <a:cxnSpLocks/>
              <a:endCxn id="237" idx="6"/>
            </p:cNvCxnSpPr>
            <p:nvPr/>
          </p:nvCxnSpPr>
          <p:spPr>
            <a:xfrm flipH="1">
              <a:off x="3748807" y="2638141"/>
              <a:ext cx="496972" cy="20548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F0D59466-87D1-DD4B-97F5-B80566A1CED2}"/>
                </a:ext>
              </a:extLst>
            </p:cNvPr>
            <p:cNvCxnSpPr>
              <a:cxnSpLocks/>
              <a:stCxn id="180" idx="2"/>
              <a:endCxn id="238" idx="6"/>
            </p:cNvCxnSpPr>
            <p:nvPr/>
          </p:nvCxnSpPr>
          <p:spPr>
            <a:xfrm flipH="1">
              <a:off x="3745090" y="4851937"/>
              <a:ext cx="512446" cy="3028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C9AC35DD-112D-1742-8F60-D17D7D66A908}"/>
                </a:ext>
              </a:extLst>
            </p:cNvPr>
            <p:cNvCxnSpPr>
              <a:cxnSpLocks/>
              <a:stCxn id="293" idx="2"/>
              <a:endCxn id="238" idx="6"/>
            </p:cNvCxnSpPr>
            <p:nvPr/>
          </p:nvCxnSpPr>
          <p:spPr>
            <a:xfrm flipH="1">
              <a:off x="3745090" y="4381333"/>
              <a:ext cx="512446" cy="7734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B065E629-E610-C549-8233-87F7E30C2E0A}"/>
                </a:ext>
              </a:extLst>
            </p:cNvPr>
            <p:cNvCxnSpPr>
              <a:cxnSpLocks/>
              <a:stCxn id="292" idx="2"/>
              <a:endCxn id="238" idx="6"/>
            </p:cNvCxnSpPr>
            <p:nvPr/>
          </p:nvCxnSpPr>
          <p:spPr>
            <a:xfrm flipH="1">
              <a:off x="3745090" y="3947581"/>
              <a:ext cx="512446" cy="1207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8E021452-3B16-784C-BA07-B6FBF9F4650D}"/>
                </a:ext>
              </a:extLst>
            </p:cNvPr>
            <p:cNvCxnSpPr>
              <a:cxnSpLocks/>
              <a:stCxn id="291" idx="2"/>
              <a:endCxn id="238" idx="6"/>
            </p:cNvCxnSpPr>
            <p:nvPr/>
          </p:nvCxnSpPr>
          <p:spPr>
            <a:xfrm flipH="1">
              <a:off x="3745090" y="3513829"/>
              <a:ext cx="512446" cy="1640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15CBA509-52B3-D54D-A75C-09DED60A9836}"/>
                </a:ext>
              </a:extLst>
            </p:cNvPr>
            <p:cNvCxnSpPr>
              <a:cxnSpLocks/>
              <a:stCxn id="290" idx="2"/>
              <a:endCxn id="238" idx="6"/>
            </p:cNvCxnSpPr>
            <p:nvPr/>
          </p:nvCxnSpPr>
          <p:spPr>
            <a:xfrm flipH="1">
              <a:off x="3745090" y="3080077"/>
              <a:ext cx="512446" cy="2074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1B5EAFFB-EAFF-CB45-AA3C-1B06DF0773D2}"/>
                </a:ext>
              </a:extLst>
            </p:cNvPr>
            <p:cNvCxnSpPr>
              <a:cxnSpLocks/>
              <a:stCxn id="289" idx="2"/>
              <a:endCxn id="238" idx="6"/>
            </p:cNvCxnSpPr>
            <p:nvPr/>
          </p:nvCxnSpPr>
          <p:spPr>
            <a:xfrm flipH="1">
              <a:off x="3745090" y="2646325"/>
              <a:ext cx="512446" cy="2508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D6ED0A25-A960-E245-9382-8EE279FFF6DE}"/>
                </a:ext>
              </a:extLst>
            </p:cNvPr>
            <p:cNvCxnSpPr>
              <a:cxnSpLocks/>
              <a:stCxn id="180" idx="2"/>
              <a:endCxn id="237" idx="6"/>
            </p:cNvCxnSpPr>
            <p:nvPr/>
          </p:nvCxnSpPr>
          <p:spPr>
            <a:xfrm flipH="1" flipV="1">
              <a:off x="3748807" y="4692991"/>
              <a:ext cx="508729" cy="1589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493E0DAF-579D-034D-8201-C6778097A230}"/>
                </a:ext>
              </a:extLst>
            </p:cNvPr>
            <p:cNvCxnSpPr>
              <a:cxnSpLocks/>
              <a:stCxn id="180" idx="2"/>
              <a:endCxn id="236" idx="6"/>
            </p:cNvCxnSpPr>
            <p:nvPr/>
          </p:nvCxnSpPr>
          <p:spPr>
            <a:xfrm flipH="1" flipV="1">
              <a:off x="3748807" y="4231223"/>
              <a:ext cx="508729" cy="6207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CDE44E25-6A81-7D4D-8BEF-DBD79A5C2FC6}"/>
                </a:ext>
              </a:extLst>
            </p:cNvPr>
            <p:cNvCxnSpPr>
              <a:cxnSpLocks/>
              <a:stCxn id="180" idx="2"/>
              <a:endCxn id="235" idx="6"/>
            </p:cNvCxnSpPr>
            <p:nvPr/>
          </p:nvCxnSpPr>
          <p:spPr>
            <a:xfrm flipH="1" flipV="1">
              <a:off x="3748807" y="3769455"/>
              <a:ext cx="508729" cy="10824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3AE5B081-FD33-9447-B1D8-F1E1C785B94D}"/>
                </a:ext>
              </a:extLst>
            </p:cNvPr>
            <p:cNvCxnSpPr>
              <a:cxnSpLocks/>
              <a:stCxn id="180" idx="2"/>
              <a:endCxn id="234" idx="6"/>
            </p:cNvCxnSpPr>
            <p:nvPr/>
          </p:nvCxnSpPr>
          <p:spPr>
            <a:xfrm flipH="1" flipV="1">
              <a:off x="3748807" y="3307687"/>
              <a:ext cx="508729" cy="15442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D39CD321-682E-034E-BDF4-0952B92EC60E}"/>
                </a:ext>
              </a:extLst>
            </p:cNvPr>
            <p:cNvCxnSpPr>
              <a:cxnSpLocks/>
              <a:stCxn id="180" idx="2"/>
              <a:endCxn id="233" idx="6"/>
            </p:cNvCxnSpPr>
            <p:nvPr/>
          </p:nvCxnSpPr>
          <p:spPr>
            <a:xfrm flipH="1" flipV="1">
              <a:off x="3748807" y="2845919"/>
              <a:ext cx="508729" cy="20060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ED71C28F-65F3-CC48-8BA2-F068E72F5392}"/>
              </a:ext>
            </a:extLst>
          </p:cNvPr>
          <p:cNvGrpSpPr/>
          <p:nvPr/>
        </p:nvGrpSpPr>
        <p:grpSpPr>
          <a:xfrm>
            <a:off x="7786163" y="2401791"/>
            <a:ext cx="545921" cy="2656583"/>
            <a:chOff x="7786163" y="2401791"/>
            <a:chExt cx="545921" cy="2656583"/>
          </a:xfrm>
        </p:grpSpPr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1ECCB3DB-F933-984C-A933-2A8BCD851DEE}"/>
                </a:ext>
              </a:extLst>
            </p:cNvPr>
            <p:cNvCxnSpPr>
              <a:cxnSpLocks/>
              <a:stCxn id="364" idx="6"/>
              <a:endCxn id="223" idx="2"/>
            </p:cNvCxnSpPr>
            <p:nvPr/>
          </p:nvCxnSpPr>
          <p:spPr>
            <a:xfrm flipV="1">
              <a:off x="7786163" y="2401791"/>
              <a:ext cx="545921" cy="267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B4879B93-E8DF-F047-B4BE-CC6DA07AD0FA}"/>
                </a:ext>
              </a:extLst>
            </p:cNvPr>
            <p:cNvCxnSpPr>
              <a:cxnSpLocks/>
              <a:stCxn id="364" idx="6"/>
              <a:endCxn id="224" idx="2"/>
            </p:cNvCxnSpPr>
            <p:nvPr/>
          </p:nvCxnSpPr>
          <p:spPr>
            <a:xfrm>
              <a:off x="7786163" y="2669132"/>
              <a:ext cx="545921" cy="1754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590A6801-2F1D-744C-9AD5-5D6939C769BC}"/>
                </a:ext>
              </a:extLst>
            </p:cNvPr>
            <p:cNvCxnSpPr>
              <a:cxnSpLocks/>
              <a:stCxn id="364" idx="6"/>
              <a:endCxn id="225" idx="2"/>
            </p:cNvCxnSpPr>
            <p:nvPr/>
          </p:nvCxnSpPr>
          <p:spPr>
            <a:xfrm>
              <a:off x="7786163" y="2669132"/>
              <a:ext cx="545921" cy="6181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17431B7A-DDC1-1A4D-83BD-65D536B521E5}"/>
                </a:ext>
              </a:extLst>
            </p:cNvPr>
            <p:cNvCxnSpPr>
              <a:cxnSpLocks/>
              <a:stCxn id="364" idx="6"/>
              <a:endCxn id="226" idx="2"/>
            </p:cNvCxnSpPr>
            <p:nvPr/>
          </p:nvCxnSpPr>
          <p:spPr>
            <a:xfrm>
              <a:off x="7786163" y="2669132"/>
              <a:ext cx="545921" cy="10609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5811B606-CB10-D544-AF48-D63AAAE1F113}"/>
                </a:ext>
              </a:extLst>
            </p:cNvPr>
            <p:cNvCxnSpPr>
              <a:cxnSpLocks/>
              <a:stCxn id="364" idx="6"/>
              <a:endCxn id="227" idx="2"/>
            </p:cNvCxnSpPr>
            <p:nvPr/>
          </p:nvCxnSpPr>
          <p:spPr>
            <a:xfrm>
              <a:off x="7786163" y="2669132"/>
              <a:ext cx="545921" cy="15037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89D9EBF5-D695-584D-AB40-02166AA85BD4}"/>
                </a:ext>
              </a:extLst>
            </p:cNvPr>
            <p:cNvCxnSpPr>
              <a:cxnSpLocks/>
              <a:stCxn id="365" idx="6"/>
              <a:endCxn id="227" idx="2"/>
            </p:cNvCxnSpPr>
            <p:nvPr/>
          </p:nvCxnSpPr>
          <p:spPr>
            <a:xfrm>
              <a:off x="7786163" y="3102884"/>
              <a:ext cx="545921" cy="10699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5D5FC92-4F02-5849-B07D-B1BB60500CE1}"/>
                </a:ext>
              </a:extLst>
            </p:cNvPr>
            <p:cNvCxnSpPr>
              <a:cxnSpLocks/>
              <a:stCxn id="365" idx="6"/>
              <a:endCxn id="226" idx="2"/>
            </p:cNvCxnSpPr>
            <p:nvPr/>
          </p:nvCxnSpPr>
          <p:spPr>
            <a:xfrm>
              <a:off x="7786163" y="3102884"/>
              <a:ext cx="545921" cy="627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3EF1DB69-19AA-684F-B54E-C7EE11BFA0B1}"/>
                </a:ext>
              </a:extLst>
            </p:cNvPr>
            <p:cNvCxnSpPr>
              <a:cxnSpLocks/>
              <a:stCxn id="365" idx="6"/>
              <a:endCxn id="225" idx="2"/>
            </p:cNvCxnSpPr>
            <p:nvPr/>
          </p:nvCxnSpPr>
          <p:spPr>
            <a:xfrm>
              <a:off x="7786163" y="3102884"/>
              <a:ext cx="545921" cy="1844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1CBA89B-5B16-994A-913A-C1F1466A68B5}"/>
                </a:ext>
              </a:extLst>
            </p:cNvPr>
            <p:cNvCxnSpPr>
              <a:cxnSpLocks/>
              <a:stCxn id="365" idx="6"/>
              <a:endCxn id="224" idx="2"/>
            </p:cNvCxnSpPr>
            <p:nvPr/>
          </p:nvCxnSpPr>
          <p:spPr>
            <a:xfrm flipV="1">
              <a:off x="7786163" y="2844555"/>
              <a:ext cx="545921" cy="2583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6B9E9DA1-85DC-D742-81CE-5DCFFD91B94E}"/>
                </a:ext>
              </a:extLst>
            </p:cNvPr>
            <p:cNvCxnSpPr>
              <a:cxnSpLocks/>
              <a:stCxn id="365" idx="6"/>
              <a:endCxn id="223" idx="2"/>
            </p:cNvCxnSpPr>
            <p:nvPr/>
          </p:nvCxnSpPr>
          <p:spPr>
            <a:xfrm flipV="1">
              <a:off x="7786163" y="2401791"/>
              <a:ext cx="545921" cy="701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788A5BC8-BEE8-B542-9F44-E40102E24352}"/>
                </a:ext>
              </a:extLst>
            </p:cNvPr>
            <p:cNvCxnSpPr>
              <a:cxnSpLocks/>
              <a:endCxn id="223" idx="2"/>
            </p:cNvCxnSpPr>
            <p:nvPr/>
          </p:nvCxnSpPr>
          <p:spPr>
            <a:xfrm flipV="1">
              <a:off x="7794554" y="2401791"/>
              <a:ext cx="537530" cy="11061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650264C9-3C31-5546-960C-35B03B85D4C7}"/>
                </a:ext>
              </a:extLst>
            </p:cNvPr>
            <p:cNvCxnSpPr>
              <a:cxnSpLocks/>
              <a:endCxn id="224" idx="2"/>
            </p:cNvCxnSpPr>
            <p:nvPr/>
          </p:nvCxnSpPr>
          <p:spPr>
            <a:xfrm flipV="1">
              <a:off x="7794554" y="2844555"/>
              <a:ext cx="537530" cy="6633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5089B8C2-1495-EE40-8F52-F92EF015D948}"/>
                </a:ext>
              </a:extLst>
            </p:cNvPr>
            <p:cNvCxnSpPr>
              <a:cxnSpLocks/>
              <a:endCxn id="225" idx="2"/>
            </p:cNvCxnSpPr>
            <p:nvPr/>
          </p:nvCxnSpPr>
          <p:spPr>
            <a:xfrm flipV="1">
              <a:off x="7794554" y="3287319"/>
              <a:ext cx="537530" cy="2205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5933B2D-2C46-5042-B8AE-6B8192423D71}"/>
                </a:ext>
              </a:extLst>
            </p:cNvPr>
            <p:cNvCxnSpPr>
              <a:cxnSpLocks/>
              <a:endCxn id="226" idx="2"/>
            </p:cNvCxnSpPr>
            <p:nvPr/>
          </p:nvCxnSpPr>
          <p:spPr>
            <a:xfrm>
              <a:off x="7794554" y="3507912"/>
              <a:ext cx="537530" cy="2221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9716B399-3502-794D-9B7A-7F21BAE94180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7794554" y="3507912"/>
              <a:ext cx="537530" cy="6649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CC547864-9F9E-4F49-96B6-9B6A3958CFEE}"/>
                </a:ext>
              </a:extLst>
            </p:cNvPr>
            <p:cNvCxnSpPr>
              <a:cxnSpLocks/>
              <a:stCxn id="367" idx="6"/>
              <a:endCxn id="225" idx="2"/>
            </p:cNvCxnSpPr>
            <p:nvPr/>
          </p:nvCxnSpPr>
          <p:spPr>
            <a:xfrm flipV="1">
              <a:off x="7786163" y="3287319"/>
              <a:ext cx="545921" cy="683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CE132F4F-DE95-0B4D-8A77-A6624DC01FC9}"/>
                </a:ext>
              </a:extLst>
            </p:cNvPr>
            <p:cNvCxnSpPr>
              <a:cxnSpLocks/>
              <a:stCxn id="367" idx="6"/>
              <a:endCxn id="226" idx="2"/>
            </p:cNvCxnSpPr>
            <p:nvPr/>
          </p:nvCxnSpPr>
          <p:spPr>
            <a:xfrm flipV="1">
              <a:off x="7786163" y="3730083"/>
              <a:ext cx="545921" cy="2403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DB7B2B31-9ECE-904A-B05E-6D1A09865B1E}"/>
                </a:ext>
              </a:extLst>
            </p:cNvPr>
            <p:cNvCxnSpPr>
              <a:cxnSpLocks/>
              <a:stCxn id="367" idx="6"/>
              <a:endCxn id="227" idx="2"/>
            </p:cNvCxnSpPr>
            <p:nvPr/>
          </p:nvCxnSpPr>
          <p:spPr>
            <a:xfrm>
              <a:off x="7786163" y="3970388"/>
              <a:ext cx="545921" cy="2024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397EF068-399C-824F-912F-D3FEE89C29EF}"/>
                </a:ext>
              </a:extLst>
            </p:cNvPr>
            <p:cNvCxnSpPr>
              <a:cxnSpLocks/>
              <a:stCxn id="368" idx="6"/>
              <a:endCxn id="227" idx="2"/>
            </p:cNvCxnSpPr>
            <p:nvPr/>
          </p:nvCxnSpPr>
          <p:spPr>
            <a:xfrm flipV="1">
              <a:off x="7786163" y="4172847"/>
              <a:ext cx="545921" cy="2312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F949F611-581A-134B-8CCC-600A14E906F8}"/>
                </a:ext>
              </a:extLst>
            </p:cNvPr>
            <p:cNvCxnSpPr>
              <a:cxnSpLocks/>
              <a:stCxn id="368" idx="6"/>
              <a:endCxn id="226" idx="2"/>
            </p:cNvCxnSpPr>
            <p:nvPr/>
          </p:nvCxnSpPr>
          <p:spPr>
            <a:xfrm flipV="1">
              <a:off x="7786163" y="3730083"/>
              <a:ext cx="545921" cy="674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38F248A3-C30F-3E44-BB5B-E7A0BE777EA4}"/>
                </a:ext>
              </a:extLst>
            </p:cNvPr>
            <p:cNvCxnSpPr>
              <a:cxnSpLocks/>
              <a:endCxn id="225" idx="2"/>
            </p:cNvCxnSpPr>
            <p:nvPr/>
          </p:nvCxnSpPr>
          <p:spPr>
            <a:xfrm flipV="1">
              <a:off x="7794554" y="3287319"/>
              <a:ext cx="537530" cy="10768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C57CCE5C-3643-6342-9484-6B487D0C106F}"/>
                </a:ext>
              </a:extLst>
            </p:cNvPr>
            <p:cNvCxnSpPr>
              <a:cxnSpLocks/>
              <a:endCxn id="224" idx="2"/>
            </p:cNvCxnSpPr>
            <p:nvPr/>
          </p:nvCxnSpPr>
          <p:spPr>
            <a:xfrm flipV="1">
              <a:off x="7794554" y="2844555"/>
              <a:ext cx="537530" cy="15196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C0ED075B-DE7B-FA4D-BE44-8DE7FCEC1E30}"/>
                </a:ext>
              </a:extLst>
            </p:cNvPr>
            <p:cNvCxnSpPr>
              <a:cxnSpLocks/>
              <a:stCxn id="368" idx="6"/>
              <a:endCxn id="223" idx="2"/>
            </p:cNvCxnSpPr>
            <p:nvPr/>
          </p:nvCxnSpPr>
          <p:spPr>
            <a:xfrm flipV="1">
              <a:off x="7786163" y="2401791"/>
              <a:ext cx="545921" cy="2002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2275C2C1-FC33-EE49-BE11-FB22CACBB228}"/>
                </a:ext>
              </a:extLst>
            </p:cNvPr>
            <p:cNvCxnSpPr>
              <a:cxnSpLocks/>
              <a:stCxn id="368" idx="6"/>
              <a:endCxn id="228" idx="2"/>
            </p:cNvCxnSpPr>
            <p:nvPr/>
          </p:nvCxnSpPr>
          <p:spPr>
            <a:xfrm>
              <a:off x="7786163" y="4404140"/>
              <a:ext cx="545921" cy="2114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490099F-C21A-9B4B-9436-B00FAC4DE7E3}"/>
                </a:ext>
              </a:extLst>
            </p:cNvPr>
            <p:cNvCxnSpPr>
              <a:cxnSpLocks/>
              <a:stCxn id="367" idx="6"/>
              <a:endCxn id="228" idx="2"/>
            </p:cNvCxnSpPr>
            <p:nvPr/>
          </p:nvCxnSpPr>
          <p:spPr>
            <a:xfrm>
              <a:off x="7786163" y="3970388"/>
              <a:ext cx="545921" cy="6452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C5D9D65B-67D3-6142-A8EC-5502736930CB}"/>
                </a:ext>
              </a:extLst>
            </p:cNvPr>
            <p:cNvCxnSpPr>
              <a:cxnSpLocks/>
            </p:cNvCxnSpPr>
            <p:nvPr/>
          </p:nvCxnSpPr>
          <p:spPr>
            <a:xfrm>
              <a:off x="7794554" y="3507912"/>
              <a:ext cx="519860" cy="10751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DAFA52FA-7FDA-624B-8614-291B9F9F6951}"/>
                </a:ext>
              </a:extLst>
            </p:cNvPr>
            <p:cNvCxnSpPr>
              <a:cxnSpLocks/>
              <a:stCxn id="365" idx="6"/>
              <a:endCxn id="228" idx="2"/>
            </p:cNvCxnSpPr>
            <p:nvPr/>
          </p:nvCxnSpPr>
          <p:spPr>
            <a:xfrm>
              <a:off x="7786163" y="3102884"/>
              <a:ext cx="545921" cy="1512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DCF6E54C-A199-BE4C-A07D-C5F7980B483E}"/>
                </a:ext>
              </a:extLst>
            </p:cNvPr>
            <p:cNvCxnSpPr>
              <a:cxnSpLocks/>
              <a:stCxn id="364" idx="6"/>
              <a:endCxn id="228" idx="2"/>
            </p:cNvCxnSpPr>
            <p:nvPr/>
          </p:nvCxnSpPr>
          <p:spPr>
            <a:xfrm>
              <a:off x="7786163" y="2669132"/>
              <a:ext cx="545921" cy="1946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DEE2E198-C2F7-194E-9230-359ADCDDC6B4}"/>
                </a:ext>
              </a:extLst>
            </p:cNvPr>
            <p:cNvCxnSpPr>
              <a:cxnSpLocks/>
              <a:stCxn id="183" idx="6"/>
              <a:endCxn id="229" idx="2"/>
            </p:cNvCxnSpPr>
            <p:nvPr/>
          </p:nvCxnSpPr>
          <p:spPr>
            <a:xfrm>
              <a:off x="7786163" y="4851449"/>
              <a:ext cx="542354" cy="2069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B9F13877-6934-4340-A36B-E3DC776041DB}"/>
                </a:ext>
              </a:extLst>
            </p:cNvPr>
            <p:cNvCxnSpPr>
              <a:cxnSpLocks/>
              <a:stCxn id="183" idx="6"/>
              <a:endCxn id="228" idx="2"/>
            </p:cNvCxnSpPr>
            <p:nvPr/>
          </p:nvCxnSpPr>
          <p:spPr>
            <a:xfrm flipV="1">
              <a:off x="7786163" y="4615611"/>
              <a:ext cx="545921" cy="235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5D171064-B504-BA4C-98F8-4668C8BD137C}"/>
                </a:ext>
              </a:extLst>
            </p:cNvPr>
            <p:cNvCxnSpPr>
              <a:cxnSpLocks/>
              <a:stCxn id="183" idx="6"/>
              <a:endCxn id="227" idx="2"/>
            </p:cNvCxnSpPr>
            <p:nvPr/>
          </p:nvCxnSpPr>
          <p:spPr>
            <a:xfrm flipV="1">
              <a:off x="7786163" y="4172847"/>
              <a:ext cx="545921" cy="6786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5FAC6CDB-CCE6-6F42-A456-933B98413095}"/>
                </a:ext>
              </a:extLst>
            </p:cNvPr>
            <p:cNvCxnSpPr>
              <a:cxnSpLocks/>
              <a:stCxn id="183" idx="6"/>
              <a:endCxn id="226" idx="2"/>
            </p:cNvCxnSpPr>
            <p:nvPr/>
          </p:nvCxnSpPr>
          <p:spPr>
            <a:xfrm flipV="1">
              <a:off x="7786163" y="3730083"/>
              <a:ext cx="545921" cy="11213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C78C38B7-CE5A-A448-BC25-CA753905569C}"/>
                </a:ext>
              </a:extLst>
            </p:cNvPr>
            <p:cNvCxnSpPr>
              <a:cxnSpLocks/>
              <a:stCxn id="183" idx="6"/>
              <a:endCxn id="225" idx="2"/>
            </p:cNvCxnSpPr>
            <p:nvPr/>
          </p:nvCxnSpPr>
          <p:spPr>
            <a:xfrm flipV="1">
              <a:off x="7786163" y="3287319"/>
              <a:ext cx="545921" cy="1564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7152F9DC-51E9-9D41-A466-1D793A37D3A3}"/>
                </a:ext>
              </a:extLst>
            </p:cNvPr>
            <p:cNvCxnSpPr>
              <a:cxnSpLocks/>
              <a:stCxn id="183" idx="6"/>
              <a:endCxn id="224" idx="2"/>
            </p:cNvCxnSpPr>
            <p:nvPr/>
          </p:nvCxnSpPr>
          <p:spPr>
            <a:xfrm flipV="1">
              <a:off x="7786163" y="2844555"/>
              <a:ext cx="545921" cy="20068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5C73A1CE-3290-0F4D-AC08-FB008B470C2B}"/>
                </a:ext>
              </a:extLst>
            </p:cNvPr>
            <p:cNvCxnSpPr>
              <a:cxnSpLocks/>
              <a:stCxn id="183" idx="6"/>
              <a:endCxn id="223" idx="2"/>
            </p:cNvCxnSpPr>
            <p:nvPr/>
          </p:nvCxnSpPr>
          <p:spPr>
            <a:xfrm flipV="1">
              <a:off x="7786163" y="2401791"/>
              <a:ext cx="545921" cy="24496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7F0AD3-54A3-834D-8FCC-B3C9275439B5}"/>
                </a:ext>
              </a:extLst>
            </p:cNvPr>
            <p:cNvCxnSpPr>
              <a:cxnSpLocks/>
              <a:stCxn id="368" idx="6"/>
              <a:endCxn id="229" idx="2"/>
            </p:cNvCxnSpPr>
            <p:nvPr/>
          </p:nvCxnSpPr>
          <p:spPr>
            <a:xfrm>
              <a:off x="7786163" y="4404140"/>
              <a:ext cx="542354" cy="6542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96C67F9A-7686-5A45-946F-4A3645BB1C75}"/>
                </a:ext>
              </a:extLst>
            </p:cNvPr>
            <p:cNvCxnSpPr>
              <a:cxnSpLocks/>
              <a:stCxn id="367" idx="6"/>
              <a:endCxn id="229" idx="2"/>
            </p:cNvCxnSpPr>
            <p:nvPr/>
          </p:nvCxnSpPr>
          <p:spPr>
            <a:xfrm>
              <a:off x="7786163" y="3970388"/>
              <a:ext cx="542354" cy="10879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4CF23265-658A-E24C-B988-284B26170F4D}"/>
                </a:ext>
              </a:extLst>
            </p:cNvPr>
            <p:cNvCxnSpPr>
              <a:cxnSpLocks/>
              <a:stCxn id="366" idx="6"/>
              <a:endCxn id="229" idx="2"/>
            </p:cNvCxnSpPr>
            <p:nvPr/>
          </p:nvCxnSpPr>
          <p:spPr>
            <a:xfrm>
              <a:off x="7786163" y="3536636"/>
              <a:ext cx="542354" cy="15217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2469880D-BD94-484A-93DF-6A2B690C9AE1}"/>
                </a:ext>
              </a:extLst>
            </p:cNvPr>
            <p:cNvCxnSpPr>
              <a:cxnSpLocks/>
              <a:stCxn id="365" idx="6"/>
              <a:endCxn id="229" idx="2"/>
            </p:cNvCxnSpPr>
            <p:nvPr/>
          </p:nvCxnSpPr>
          <p:spPr>
            <a:xfrm>
              <a:off x="7786163" y="3102884"/>
              <a:ext cx="542354" cy="1955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8E4AA2D0-3144-B54B-B33F-6313E0D2FEDD}"/>
                </a:ext>
              </a:extLst>
            </p:cNvPr>
            <p:cNvCxnSpPr>
              <a:cxnSpLocks/>
              <a:stCxn id="364" idx="6"/>
              <a:endCxn id="229" idx="2"/>
            </p:cNvCxnSpPr>
            <p:nvPr/>
          </p:nvCxnSpPr>
          <p:spPr>
            <a:xfrm>
              <a:off x="7786163" y="2669132"/>
              <a:ext cx="542354" cy="23892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8" name="Rectangle 457">
            <a:extLst>
              <a:ext uri="{FF2B5EF4-FFF2-40B4-BE49-F238E27FC236}">
                <a16:creationId xmlns:a16="http://schemas.microsoft.com/office/drawing/2014/main" id="{8331B7C5-D566-DB48-BA36-0DB47A35E43B}"/>
              </a:ext>
            </a:extLst>
          </p:cNvPr>
          <p:cNvSpPr/>
          <p:nvPr/>
        </p:nvSpPr>
        <p:spPr>
          <a:xfrm>
            <a:off x="5586413" y="2556992"/>
            <a:ext cx="814387" cy="228647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5F11F5D-85A9-B749-84B1-629E00A62533}"/>
              </a:ext>
            </a:extLst>
          </p:cNvPr>
          <p:cNvGrpSpPr/>
          <p:nvPr/>
        </p:nvGrpSpPr>
        <p:grpSpPr>
          <a:xfrm>
            <a:off x="2182550" y="3342195"/>
            <a:ext cx="1141453" cy="880079"/>
            <a:chOff x="2988475" y="3333200"/>
            <a:chExt cx="1141453" cy="880079"/>
          </a:xfrm>
        </p:grpSpPr>
        <p:sp>
          <p:nvSpPr>
            <p:cNvPr id="466" name="Right Arrow 465">
              <a:extLst>
                <a:ext uri="{FF2B5EF4-FFF2-40B4-BE49-F238E27FC236}">
                  <a16:creationId xmlns:a16="http://schemas.microsoft.com/office/drawing/2014/main" id="{C8A24689-1BFF-B54A-8F29-F82538C35399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0FBC0A7F-0E6F-C542-92A8-4EC28A483750}"/>
                </a:ext>
              </a:extLst>
            </p:cNvPr>
            <p:cNvSpPr txBox="1"/>
            <p:nvPr/>
          </p:nvSpPr>
          <p:spPr>
            <a:xfrm>
              <a:off x="2988475" y="3333200"/>
              <a:ext cx="114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flatten</a:t>
              </a:r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00AD343E-84A3-8E4E-95FB-46655F6A69CC}"/>
              </a:ext>
            </a:extLst>
          </p:cNvPr>
          <p:cNvGrpSpPr/>
          <p:nvPr/>
        </p:nvGrpSpPr>
        <p:grpSpPr>
          <a:xfrm>
            <a:off x="10026134" y="2655876"/>
            <a:ext cx="1466203" cy="576039"/>
            <a:chOff x="9126780" y="2675545"/>
            <a:chExt cx="1466203" cy="576039"/>
          </a:xfrm>
        </p:grpSpPr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7B0F9EED-539B-7345-821A-96F71FE5C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7876" y="2675545"/>
              <a:ext cx="345107" cy="472252"/>
            </a:xfrm>
            <a:prstGeom prst="rect">
              <a:avLst/>
            </a:prstGeom>
          </p:spPr>
        </p:pic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A0045D6A-20D6-4443-A299-40B8697AC703}"/>
                </a:ext>
              </a:extLst>
            </p:cNvPr>
            <p:cNvSpPr txBox="1"/>
            <p:nvPr/>
          </p:nvSpPr>
          <p:spPr>
            <a:xfrm>
              <a:off x="9126780" y="2789919"/>
              <a:ext cx="1033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Recon.</a:t>
              </a:r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D4ACA3C4-292F-C44B-8CA7-F78D049FC2B5}"/>
              </a:ext>
            </a:extLst>
          </p:cNvPr>
          <p:cNvGrpSpPr/>
          <p:nvPr/>
        </p:nvGrpSpPr>
        <p:grpSpPr>
          <a:xfrm>
            <a:off x="8607287" y="3363713"/>
            <a:ext cx="1367001" cy="837215"/>
            <a:chOff x="2859884" y="3376064"/>
            <a:chExt cx="1367001" cy="837215"/>
          </a:xfrm>
        </p:grpSpPr>
        <p:sp>
          <p:nvSpPr>
            <p:cNvPr id="473" name="Right Arrow 472">
              <a:extLst>
                <a:ext uri="{FF2B5EF4-FFF2-40B4-BE49-F238E27FC236}">
                  <a16:creationId xmlns:a16="http://schemas.microsoft.com/office/drawing/2014/main" id="{58C2EE49-AF26-A642-B4E4-B8F2BAE614C1}"/>
                </a:ext>
              </a:extLst>
            </p:cNvPr>
            <p:cNvSpPr/>
            <p:nvPr/>
          </p:nvSpPr>
          <p:spPr>
            <a:xfrm>
              <a:off x="3053278" y="3779527"/>
              <a:ext cx="1046773" cy="43375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77DF3696-D018-E040-A48E-55694D1D04F5}"/>
                </a:ext>
              </a:extLst>
            </p:cNvPr>
            <p:cNvSpPr txBox="1"/>
            <p:nvPr/>
          </p:nvSpPr>
          <p:spPr>
            <a:xfrm>
              <a:off x="2859884" y="3376064"/>
              <a:ext cx="136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reshape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D4357EC-B689-994E-8C6A-2CF9435E9F14}"/>
              </a:ext>
            </a:extLst>
          </p:cNvPr>
          <p:cNvGrpSpPr/>
          <p:nvPr/>
        </p:nvGrpSpPr>
        <p:grpSpPr>
          <a:xfrm>
            <a:off x="603828" y="2845412"/>
            <a:ext cx="1430803" cy="461665"/>
            <a:chOff x="1409753" y="2642211"/>
            <a:chExt cx="1430803" cy="461665"/>
          </a:xfrm>
        </p:grpSpPr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8A1C104C-4955-DA4A-BA10-0DF39CEC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1439" y="2717068"/>
              <a:ext cx="329117" cy="294473"/>
            </a:xfrm>
            <a:prstGeom prst="rect">
              <a:avLst/>
            </a:prstGeom>
          </p:spPr>
        </p:pic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8F09D40D-E74D-3E47-A949-2CB78370CFBD}"/>
                </a:ext>
              </a:extLst>
            </p:cNvPr>
            <p:cNvSpPr txBox="1"/>
            <p:nvPr/>
          </p:nvSpPr>
          <p:spPr>
            <a:xfrm>
              <a:off x="1409753" y="2642211"/>
              <a:ext cx="1178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</a:t>
              </a:r>
            </a:p>
          </p:txBody>
        </p:sp>
      </p:grp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BB3EA1-44AB-9C4A-A278-8DB25318B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96" t="16560" r="7800" b="16171"/>
          <a:stretch/>
        </p:blipFill>
        <p:spPr>
          <a:xfrm>
            <a:off x="815631" y="3339105"/>
            <a:ext cx="1238458" cy="1221682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3D4699A-9A3B-DA48-9779-50BBE7C45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4" t="17677" r="7267" b="16039"/>
          <a:stretch/>
        </p:blipFill>
        <p:spPr>
          <a:xfrm>
            <a:off x="10078899" y="3340156"/>
            <a:ext cx="1272209" cy="122063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D1025-A122-AC42-967C-A5568A3B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342" name="Picture 34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304E22-B837-0840-ADEC-F0A601E3BC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l="20496" t="16560" r="7800" b="16171"/>
          <a:stretch/>
        </p:blipFill>
        <p:spPr>
          <a:xfrm>
            <a:off x="10088838" y="3339105"/>
            <a:ext cx="1238458" cy="1221682"/>
          </a:xfrm>
          <a:prstGeom prst="rect">
            <a:avLst/>
          </a:prstGeom>
        </p:spPr>
      </p:pic>
      <p:sp>
        <p:nvSpPr>
          <p:cNvPr id="409" name="TextBox 408">
            <a:extLst>
              <a:ext uri="{FF2B5EF4-FFF2-40B4-BE49-F238E27FC236}">
                <a16:creationId xmlns:a16="http://schemas.microsoft.com/office/drawing/2014/main" id="{B8DD3186-1E22-EE4F-9B10-B01142DF5212}"/>
              </a:ext>
            </a:extLst>
          </p:cNvPr>
          <p:cNvSpPr txBox="1"/>
          <p:nvPr/>
        </p:nvSpPr>
        <p:spPr>
          <a:xfrm>
            <a:off x="4863161" y="4815600"/>
            <a:ext cx="2431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Compressed info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2471E4AE-32F4-8F43-A880-9755ECF28878}"/>
              </a:ext>
            </a:extLst>
          </p:cNvPr>
          <p:cNvSpPr txBox="1"/>
          <p:nvPr/>
        </p:nvSpPr>
        <p:spPr>
          <a:xfrm>
            <a:off x="8161826" y="4570930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Wider/deeper net preserves</a:t>
            </a:r>
            <a:br>
              <a:rPr lang="en-US" dirty="0"/>
            </a:br>
            <a:r>
              <a:rPr lang="en-US" dirty="0"/>
              <a:t>more info &amp; reconstructs better.</a:t>
            </a:r>
          </a:p>
        </p:txBody>
      </p:sp>
      <p:pic>
        <p:nvPicPr>
          <p:cNvPr id="411" name="Picture 410">
            <a:extLst>
              <a:ext uri="{FF2B5EF4-FFF2-40B4-BE49-F238E27FC236}">
                <a16:creationId xmlns:a16="http://schemas.microsoft.com/office/drawing/2014/main" id="{938E5508-1BF0-C34D-84C5-F17853997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751" y="2072217"/>
            <a:ext cx="343410" cy="385035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F87A5F22-AAB7-4943-A0E7-18FB33202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280" y="2159920"/>
            <a:ext cx="306637" cy="2453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C8403D-DB21-F349-A618-C2CD41AB85B8}"/>
              </a:ext>
            </a:extLst>
          </p:cNvPr>
          <p:cNvSpPr/>
          <p:nvPr/>
        </p:nvSpPr>
        <p:spPr>
          <a:xfrm>
            <a:off x="2502797" y="5486262"/>
            <a:ext cx="7008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But if too little compression </a:t>
            </a:r>
            <a:r>
              <a:rPr lang="en-US" b="1" dirty="0"/>
              <a:t>=&gt; </a:t>
            </a:r>
            <a:r>
              <a:rPr lang="en-US" dirty="0"/>
              <a:t>AE may not learn high level features</a:t>
            </a:r>
            <a:br>
              <a:rPr lang="en-US" b="1" dirty="0"/>
            </a:br>
            <a:r>
              <a:rPr lang="en-US" dirty="0"/>
              <a:t>(towards encoding all pixels / identity </a:t>
            </a:r>
            <a:r>
              <a:rPr lang="en-US" dirty="0" err="1"/>
              <a:t>func</a:t>
            </a:r>
            <a:r>
              <a:rPr lang="en-US" dirty="0"/>
              <a:t>).</a:t>
            </a:r>
          </a:p>
          <a:p>
            <a:pPr algn="ctr"/>
            <a:r>
              <a:rPr lang="en-US" dirty="0"/>
              <a:t>It’s a </a:t>
            </a:r>
            <a:r>
              <a:rPr lang="en-US" b="1" dirty="0"/>
              <a:t>trade-off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322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4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Use of AEs for compression - Example application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72AF7B8-06E3-6E4B-AF80-A6B674CEB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62"/>
          <a:stretch/>
        </p:blipFill>
        <p:spPr>
          <a:xfrm>
            <a:off x="354994" y="2241704"/>
            <a:ext cx="1736161" cy="1487208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A5F9D8AF-6BBE-754C-A5DA-403CFA004D30}"/>
              </a:ext>
            </a:extLst>
          </p:cNvPr>
          <p:cNvSpPr txBox="1"/>
          <p:nvPr/>
        </p:nvSpPr>
        <p:spPr>
          <a:xfrm>
            <a:off x="786671" y="3710263"/>
            <a:ext cx="79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DD9ABCD-8AA1-7743-8A93-CEB390FEF550}"/>
              </a:ext>
            </a:extLst>
          </p:cNvPr>
          <p:cNvSpPr txBox="1"/>
          <p:nvPr/>
        </p:nvSpPr>
        <p:spPr>
          <a:xfrm rot="5400000">
            <a:off x="1936254" y="2776467"/>
            <a:ext cx="59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720</a:t>
            </a:r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7BDE407E-3A89-5245-A6CE-120F3D04F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94" y="4133585"/>
            <a:ext cx="2431071" cy="190107"/>
          </a:xfrm>
          <a:prstGeom prst="rect">
            <a:avLst/>
          </a:prstGeom>
        </p:spPr>
      </p:pic>
      <p:sp>
        <p:nvSpPr>
          <p:cNvPr id="265" name="Right Arrow 264">
            <a:extLst>
              <a:ext uri="{FF2B5EF4-FFF2-40B4-BE49-F238E27FC236}">
                <a16:creationId xmlns:a16="http://schemas.microsoft.com/office/drawing/2014/main" id="{94E2D4D6-F41F-8649-9CAF-486B5FBFEC7B}"/>
              </a:ext>
            </a:extLst>
          </p:cNvPr>
          <p:cNvSpPr/>
          <p:nvPr/>
        </p:nvSpPr>
        <p:spPr>
          <a:xfrm>
            <a:off x="4133306" y="3294278"/>
            <a:ext cx="703308" cy="3958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3C18616-B6CE-E341-9ADC-23B9438DD7C7}"/>
              </a:ext>
            </a:extLst>
          </p:cNvPr>
          <p:cNvSpPr/>
          <p:nvPr/>
        </p:nvSpPr>
        <p:spPr>
          <a:xfrm>
            <a:off x="5282180" y="3314452"/>
            <a:ext cx="703308" cy="3958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2AC9C84C-0DCF-A341-9FF3-E34E349B4309}"/>
              </a:ext>
            </a:extLst>
          </p:cNvPr>
          <p:cNvSpPr/>
          <p:nvPr/>
        </p:nvSpPr>
        <p:spPr>
          <a:xfrm>
            <a:off x="6274782" y="3314452"/>
            <a:ext cx="703308" cy="3958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78E88E-9C54-544B-B739-2B03E06EFD03}"/>
              </a:ext>
            </a:extLst>
          </p:cNvPr>
          <p:cNvSpPr txBox="1"/>
          <p:nvPr/>
        </p:nvSpPr>
        <p:spPr>
          <a:xfrm>
            <a:off x="3826534" y="3779081"/>
            <a:ext cx="379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Streaming 921600 values per frame.</a:t>
            </a:r>
            <a:br>
              <a:rPr lang="en-US" dirty="0"/>
            </a:br>
            <a:r>
              <a:rPr lang="en-US" dirty="0"/>
              <a:t>Slow!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A5234E-F171-D746-8E33-E1054CEA2C8F}"/>
              </a:ext>
            </a:extLst>
          </p:cNvPr>
          <p:cNvGrpSpPr/>
          <p:nvPr/>
        </p:nvGrpSpPr>
        <p:grpSpPr>
          <a:xfrm>
            <a:off x="8336394" y="2295773"/>
            <a:ext cx="2305922" cy="2305922"/>
            <a:chOff x="8226320" y="4108949"/>
            <a:chExt cx="2305922" cy="2305922"/>
          </a:xfrm>
        </p:grpSpPr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CBD35B5-FAD0-2145-8E04-CE336841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6320" y="4108949"/>
              <a:ext cx="2305922" cy="2305922"/>
            </a:xfrm>
            <a:prstGeom prst="rect">
              <a:avLst/>
            </a:prstGeom>
          </p:spPr>
        </p:pic>
        <p:pic>
          <p:nvPicPr>
            <p:cNvPr id="24" name="Picture 23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F1EDF411-78B9-7944-A1BC-EC9F60CA4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462"/>
            <a:stretch/>
          </p:blipFill>
          <p:spPr>
            <a:xfrm>
              <a:off x="8971994" y="4532037"/>
              <a:ext cx="846046" cy="724729"/>
            </a:xfrm>
            <a:prstGeom prst="rect">
              <a:avLst/>
            </a:prstGeom>
          </p:spPr>
        </p:pic>
      </p:grp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08B5D77E-586E-9F4B-B9C0-7C48DA124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574" y="2438021"/>
            <a:ext cx="737909" cy="73790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9C95D5-0784-1049-BF4D-8F6BC1D8E788}"/>
              </a:ext>
            </a:extLst>
          </p:cNvPr>
          <p:cNvSpPr/>
          <p:nvPr/>
        </p:nvSpPr>
        <p:spPr>
          <a:xfrm>
            <a:off x="112417" y="1972663"/>
            <a:ext cx="2999915" cy="2524787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1B110-0F82-8A45-AF2B-7C39FD578600}"/>
              </a:ext>
            </a:extLst>
          </p:cNvPr>
          <p:cNvSpPr txBox="1"/>
          <p:nvPr/>
        </p:nvSpPr>
        <p:spPr>
          <a:xfrm>
            <a:off x="551329" y="1567990"/>
            <a:ext cx="213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 Company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721E3F-7CF7-954F-914E-F858B6C18FE7}"/>
              </a:ext>
            </a:extLst>
          </p:cNvPr>
          <p:cNvSpPr txBox="1"/>
          <p:nvPr/>
        </p:nvSpPr>
        <p:spPr>
          <a:xfrm>
            <a:off x="8791956" y="1567990"/>
            <a:ext cx="120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980C8-6F5E-1544-B2C4-1FBCF3A7B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93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DF125B-8903-CB42-B0C2-3D692E7D9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9462"/>
          <a:stretch/>
        </p:blipFill>
        <p:spPr>
          <a:xfrm>
            <a:off x="5599191" y="2326503"/>
            <a:ext cx="1736161" cy="1487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6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Use of AEs for compression - Example application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72AF7B8-06E3-6E4B-AF80-A6B674CEB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62"/>
          <a:stretch/>
        </p:blipFill>
        <p:spPr>
          <a:xfrm>
            <a:off x="354994" y="2241704"/>
            <a:ext cx="1736161" cy="1487208"/>
          </a:xfrm>
          <a:prstGeom prst="rect">
            <a:avLst/>
          </a:prstGeom>
        </p:spPr>
      </p:pic>
      <p:pic>
        <p:nvPicPr>
          <p:cNvPr id="244" name="Picture 243" descr="Diagram&#10;&#10;Description automatically generated">
            <a:extLst>
              <a:ext uri="{FF2B5EF4-FFF2-40B4-BE49-F238E27FC236}">
                <a16:creationId xmlns:a16="http://schemas.microsoft.com/office/drawing/2014/main" id="{04C0A60F-C5AC-5A4E-9D8B-F4459AB62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288" y="2149609"/>
            <a:ext cx="1512525" cy="1731841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A5F9D8AF-6BBE-754C-A5DA-403CFA004D30}"/>
              </a:ext>
            </a:extLst>
          </p:cNvPr>
          <p:cNvSpPr txBox="1"/>
          <p:nvPr/>
        </p:nvSpPr>
        <p:spPr>
          <a:xfrm>
            <a:off x="786671" y="3710263"/>
            <a:ext cx="79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DD9ABCD-8AA1-7743-8A93-CEB390FEF550}"/>
              </a:ext>
            </a:extLst>
          </p:cNvPr>
          <p:cNvSpPr txBox="1"/>
          <p:nvPr/>
        </p:nvSpPr>
        <p:spPr>
          <a:xfrm rot="5400000">
            <a:off x="1936254" y="2776467"/>
            <a:ext cx="59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720</a:t>
            </a:r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7BDE407E-3A89-5245-A6CE-120F3D04F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94" y="4133585"/>
            <a:ext cx="2431071" cy="190107"/>
          </a:xfrm>
          <a:prstGeom prst="rect">
            <a:avLst/>
          </a:prstGeom>
        </p:spPr>
      </p:pic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94C43CA4-6C4C-3D41-B5C9-526D346B0297}"/>
              </a:ext>
            </a:extLst>
          </p:cNvPr>
          <p:cNvSpPr/>
          <p:nvPr/>
        </p:nvSpPr>
        <p:spPr>
          <a:xfrm>
            <a:off x="112417" y="1972663"/>
            <a:ext cx="7388522" cy="2524787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9C9E163E-AF88-0C45-8435-30353D77D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525" y="2149609"/>
            <a:ext cx="1516358" cy="1731841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EF173275-975C-5646-944A-FD4A8C93F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785" y="2055966"/>
            <a:ext cx="1120672" cy="29767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2EFBC6A-6D1B-B244-8286-B638C3708A31}"/>
              </a:ext>
            </a:extLst>
          </p:cNvPr>
          <p:cNvSpPr txBox="1"/>
          <p:nvPr/>
        </p:nvSpPr>
        <p:spPr>
          <a:xfrm>
            <a:off x="973071" y="1529475"/>
            <a:ext cx="545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Streaming company trains AE on the movie frames: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E92D5-910D-8B41-B2C0-60D2D40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82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DF125B-8903-CB42-B0C2-3D692E7D9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9462"/>
          <a:stretch/>
        </p:blipFill>
        <p:spPr>
          <a:xfrm>
            <a:off x="5599191" y="2326503"/>
            <a:ext cx="1736161" cy="1487208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0F78D752-96C7-8547-A63F-A0D6611EA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41" y="4861698"/>
            <a:ext cx="953037" cy="953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6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Use of AEs for compression - Example application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72AF7B8-06E3-6E4B-AF80-A6B674CEB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62"/>
          <a:stretch/>
        </p:blipFill>
        <p:spPr>
          <a:xfrm>
            <a:off x="354994" y="2241704"/>
            <a:ext cx="1736161" cy="1487208"/>
          </a:xfrm>
          <a:prstGeom prst="rect">
            <a:avLst/>
          </a:prstGeom>
        </p:spPr>
      </p:pic>
      <p:pic>
        <p:nvPicPr>
          <p:cNvPr id="244" name="Picture 243" descr="Diagram&#10;&#10;Description automatically generated">
            <a:extLst>
              <a:ext uri="{FF2B5EF4-FFF2-40B4-BE49-F238E27FC236}">
                <a16:creationId xmlns:a16="http://schemas.microsoft.com/office/drawing/2014/main" id="{04C0A60F-C5AC-5A4E-9D8B-F4459AB62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288" y="2149609"/>
            <a:ext cx="1512525" cy="1731841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A5F9D8AF-6BBE-754C-A5DA-403CFA004D30}"/>
              </a:ext>
            </a:extLst>
          </p:cNvPr>
          <p:cNvSpPr txBox="1"/>
          <p:nvPr/>
        </p:nvSpPr>
        <p:spPr>
          <a:xfrm>
            <a:off x="786671" y="3710263"/>
            <a:ext cx="79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DD9ABCD-8AA1-7743-8A93-CEB390FEF550}"/>
              </a:ext>
            </a:extLst>
          </p:cNvPr>
          <p:cNvSpPr txBox="1"/>
          <p:nvPr/>
        </p:nvSpPr>
        <p:spPr>
          <a:xfrm rot="5400000">
            <a:off x="1936254" y="2776467"/>
            <a:ext cx="59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720</a:t>
            </a:r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7BDE407E-3A89-5245-A6CE-120F3D04F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94" y="4133585"/>
            <a:ext cx="2431071" cy="190107"/>
          </a:xfrm>
          <a:prstGeom prst="rect">
            <a:avLst/>
          </a:prstGeom>
        </p:spPr>
      </p:pic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94C43CA4-6C4C-3D41-B5C9-526D346B0297}"/>
              </a:ext>
            </a:extLst>
          </p:cNvPr>
          <p:cNvSpPr/>
          <p:nvPr/>
        </p:nvSpPr>
        <p:spPr>
          <a:xfrm>
            <a:off x="112417" y="1972663"/>
            <a:ext cx="7388522" cy="2524787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69358B9-54AA-FF4D-A1A3-EB19FA516176}"/>
              </a:ext>
            </a:extLst>
          </p:cNvPr>
          <p:cNvSpPr txBox="1"/>
          <p:nvPr/>
        </p:nvSpPr>
        <p:spPr>
          <a:xfrm>
            <a:off x="3944975" y="4004339"/>
            <a:ext cx="208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512 values / image!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F2693-AEFD-5445-8CFC-A8DD77D46032}"/>
              </a:ext>
            </a:extLst>
          </p:cNvPr>
          <p:cNvSpPr txBox="1"/>
          <p:nvPr/>
        </p:nvSpPr>
        <p:spPr>
          <a:xfrm>
            <a:off x="1016524" y="4817185"/>
            <a:ext cx="262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 Stores movie</a:t>
            </a:r>
            <a:br>
              <a:rPr lang="en-US" dirty="0"/>
            </a:br>
            <a:r>
              <a:rPr lang="en-US" dirty="0"/>
              <a:t>encoded in Z</a:t>
            </a:r>
            <a:br>
              <a:rPr lang="en-US" dirty="0"/>
            </a:br>
            <a:r>
              <a:rPr lang="en-US" dirty="0"/>
              <a:t>on own servers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9C9E163E-AF88-0C45-8435-30353D77D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525" y="2149609"/>
            <a:ext cx="1516358" cy="1731841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EF173275-975C-5646-944A-FD4A8C93F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785" y="2055966"/>
            <a:ext cx="1120672" cy="297678"/>
          </a:xfrm>
          <a:prstGeom prst="rect">
            <a:avLst/>
          </a:prstGeom>
        </p:spPr>
      </p:pic>
      <p:pic>
        <p:nvPicPr>
          <p:cNvPr id="251" name="Picture 25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D06361D-F66F-694E-9E92-CDD8EACE2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841" y="5403591"/>
            <a:ext cx="497872" cy="497872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6E155521-D3AB-CB46-9FFD-0F72371E9C78}"/>
              </a:ext>
            </a:extLst>
          </p:cNvPr>
          <p:cNvSpPr/>
          <p:nvPr/>
        </p:nvSpPr>
        <p:spPr>
          <a:xfrm rot="5400000">
            <a:off x="3229054" y="4003482"/>
            <a:ext cx="1340320" cy="395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FBC6A-6D1B-B244-8286-B638C3708A31}"/>
              </a:ext>
            </a:extLst>
          </p:cNvPr>
          <p:cNvSpPr txBox="1"/>
          <p:nvPr/>
        </p:nvSpPr>
        <p:spPr>
          <a:xfrm>
            <a:off x="973071" y="1529475"/>
            <a:ext cx="545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Streaming company trains AE on the movie frames: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E92D5-910D-8B41-B2C0-60D2D40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6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F0FC59-F56B-AE46-B774-6F89E7948C0C}"/>
              </a:ext>
            </a:extLst>
          </p:cNvPr>
          <p:cNvSpPr txBox="1"/>
          <p:nvPr/>
        </p:nvSpPr>
        <p:spPr>
          <a:xfrm>
            <a:off x="5890847" y="6536835"/>
            <a:ext cx="3956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From: https://</a:t>
            </a:r>
            <a:r>
              <a:rPr lang="en-US" sz="1100" dirty="0" err="1">
                <a:solidFill>
                  <a:schemeClr val="bg1"/>
                </a:solidFill>
              </a:rPr>
              <a:t>www.raconteur.net</a:t>
            </a:r>
            <a:r>
              <a:rPr lang="en-US" sz="1100" dirty="0">
                <a:solidFill>
                  <a:schemeClr val="bg1"/>
                </a:solidFill>
              </a:rPr>
              <a:t>/infographics/a-day-in-data/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8E97A-46D3-FD49-972B-3A461F6B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43"/>
          <a:stretch/>
        </p:blipFill>
        <p:spPr>
          <a:xfrm>
            <a:off x="514410" y="3720477"/>
            <a:ext cx="11320494" cy="28163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B45A5B-446C-8E42-82C0-12AB1654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89" y="18721"/>
            <a:ext cx="11359822" cy="1325563"/>
          </a:xfrm>
        </p:spPr>
        <p:txBody>
          <a:bodyPr/>
          <a:lstStyle/>
          <a:p>
            <a:r>
              <a:rPr lang="en-US" dirty="0"/>
              <a:t>Creating labelled data is challenging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03D278-7F5C-C543-BF18-ED3A6F53544D}"/>
              </a:ext>
            </a:extLst>
          </p:cNvPr>
          <p:cNvGrpSpPr/>
          <p:nvPr/>
        </p:nvGrpSpPr>
        <p:grpSpPr>
          <a:xfrm>
            <a:off x="5400802" y="2270753"/>
            <a:ext cx="1261688" cy="1207570"/>
            <a:chOff x="5400802" y="2270753"/>
            <a:chExt cx="1261688" cy="1207570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8D42A78B-A640-2545-BF1F-34DE0E394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400802" y="2270753"/>
              <a:ext cx="1261688" cy="12075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D67F2-1F4E-8E46-A29C-F79FD9C3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41" b="95703" l="5469" r="96094">
                          <a14:foregroundMark x1="77734" y1="21875" x2="93750" y2="20703"/>
                          <a14:foregroundMark x1="77734" y1="21484" x2="69531" y2="23828"/>
                          <a14:foregroundMark x1="65234" y1="23828" x2="74609" y2="16797"/>
                          <a14:foregroundMark x1="81250" y1="7813" x2="81250" y2="7813"/>
                          <a14:foregroundMark x1="80469" y1="10156" x2="81250" y2="6641"/>
                          <a14:foregroundMark x1="86328" y1="17188" x2="96484" y2="19141"/>
                          <a14:foregroundMark x1="25000" y1="73047" x2="5469" y2="95703"/>
                          <a14:foregroundMark x1="5469" y1="95703" x2="27344" y2="86719"/>
                          <a14:foregroundMark x1="65625" y1="25000" x2="72266" y2="160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37333" flipH="1">
              <a:off x="6219446" y="2476046"/>
              <a:ext cx="396757" cy="419918"/>
            </a:xfrm>
            <a:prstGeom prst="rect">
              <a:avLst/>
            </a:prstGeom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BD529BA-601C-5145-8098-04803B689B9A}"/>
              </a:ext>
            </a:extLst>
          </p:cNvPr>
          <p:cNvSpPr/>
          <p:nvPr/>
        </p:nvSpPr>
        <p:spPr>
          <a:xfrm rot="19602021">
            <a:off x="4563523" y="2933915"/>
            <a:ext cx="786581" cy="41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1850ADB-0214-0348-B154-F7ADE4304C9B}"/>
              </a:ext>
            </a:extLst>
          </p:cNvPr>
          <p:cNvSpPr/>
          <p:nvPr/>
        </p:nvSpPr>
        <p:spPr>
          <a:xfrm rot="2194973">
            <a:off x="6915245" y="2945496"/>
            <a:ext cx="786581" cy="41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92472-40D9-BC4D-97FA-ACED2008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93C44-15D3-2246-BC2B-C2FA57E8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CEA1C0-B1CC-B04B-8481-E6D702450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10" y="3268313"/>
            <a:ext cx="342579" cy="3065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68E1CC-35F3-974A-9F60-A832A542A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9890" y="3237222"/>
            <a:ext cx="239140" cy="3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19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DF125B-8903-CB42-B0C2-3D692E7D9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9000"/>
          </a:blip>
          <a:srcRect t="39462"/>
          <a:stretch/>
        </p:blipFill>
        <p:spPr>
          <a:xfrm>
            <a:off x="5599191" y="2326503"/>
            <a:ext cx="1736161" cy="1487208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0F78D752-96C7-8547-A63F-A0D6611EA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41" y="4861698"/>
            <a:ext cx="953037" cy="953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6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Use of AEs for compression - Example application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72AF7B8-06E3-6E4B-AF80-A6B674CEB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62"/>
          <a:stretch/>
        </p:blipFill>
        <p:spPr>
          <a:xfrm>
            <a:off x="354994" y="2241704"/>
            <a:ext cx="1736161" cy="1487208"/>
          </a:xfrm>
          <a:prstGeom prst="rect">
            <a:avLst/>
          </a:prstGeom>
        </p:spPr>
      </p:pic>
      <p:pic>
        <p:nvPicPr>
          <p:cNvPr id="244" name="Picture 243" descr="Diagram&#10;&#10;Description automatically generated">
            <a:extLst>
              <a:ext uri="{FF2B5EF4-FFF2-40B4-BE49-F238E27FC236}">
                <a16:creationId xmlns:a16="http://schemas.microsoft.com/office/drawing/2014/main" id="{04C0A60F-C5AC-5A4E-9D8B-F4459AB62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288" y="2149609"/>
            <a:ext cx="1512525" cy="1731841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A5F9D8AF-6BBE-754C-A5DA-403CFA004D30}"/>
              </a:ext>
            </a:extLst>
          </p:cNvPr>
          <p:cNvSpPr txBox="1"/>
          <p:nvPr/>
        </p:nvSpPr>
        <p:spPr>
          <a:xfrm>
            <a:off x="786671" y="3710263"/>
            <a:ext cx="79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DD9ABCD-8AA1-7743-8A93-CEB390FEF550}"/>
              </a:ext>
            </a:extLst>
          </p:cNvPr>
          <p:cNvSpPr txBox="1"/>
          <p:nvPr/>
        </p:nvSpPr>
        <p:spPr>
          <a:xfrm rot="5400000">
            <a:off x="1936254" y="2776467"/>
            <a:ext cx="59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720</a:t>
            </a:r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7BDE407E-3A89-5245-A6CE-120F3D04F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94" y="4133585"/>
            <a:ext cx="2431071" cy="190107"/>
          </a:xfrm>
          <a:prstGeom prst="rect">
            <a:avLst/>
          </a:prstGeom>
        </p:spPr>
      </p:pic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94C43CA4-6C4C-3D41-B5C9-526D346B0297}"/>
              </a:ext>
            </a:extLst>
          </p:cNvPr>
          <p:cNvSpPr/>
          <p:nvPr/>
        </p:nvSpPr>
        <p:spPr>
          <a:xfrm>
            <a:off x="112417" y="1972663"/>
            <a:ext cx="7388522" cy="2524787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69358B9-54AA-FF4D-A1A3-EB19FA516176}"/>
              </a:ext>
            </a:extLst>
          </p:cNvPr>
          <p:cNvSpPr txBox="1"/>
          <p:nvPr/>
        </p:nvSpPr>
        <p:spPr>
          <a:xfrm>
            <a:off x="3944975" y="4004339"/>
            <a:ext cx="208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512 values / image!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F2693-AEFD-5445-8CFC-A8DD77D46032}"/>
              </a:ext>
            </a:extLst>
          </p:cNvPr>
          <p:cNvSpPr txBox="1"/>
          <p:nvPr/>
        </p:nvSpPr>
        <p:spPr>
          <a:xfrm>
            <a:off x="1016524" y="4817185"/>
            <a:ext cx="262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 Stores movie</a:t>
            </a:r>
            <a:br>
              <a:rPr lang="en-US" dirty="0"/>
            </a:br>
            <a:r>
              <a:rPr lang="en-US" dirty="0"/>
              <a:t>encoded in Z</a:t>
            </a:r>
            <a:br>
              <a:rPr lang="en-US" dirty="0"/>
            </a:br>
            <a:r>
              <a:rPr lang="en-US" dirty="0"/>
              <a:t>on own servers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9C9E163E-AF88-0C45-8435-30353D77D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525" y="2149609"/>
            <a:ext cx="1516358" cy="1731841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EF173275-975C-5646-944A-FD4A8C93F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785" y="2055966"/>
            <a:ext cx="1120672" cy="2976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DD0C98A-4B01-6B47-B07A-B223557B26F9}"/>
              </a:ext>
            </a:extLst>
          </p:cNvPr>
          <p:cNvGrpSpPr/>
          <p:nvPr/>
        </p:nvGrpSpPr>
        <p:grpSpPr>
          <a:xfrm>
            <a:off x="8726117" y="1827041"/>
            <a:ext cx="2196478" cy="2196478"/>
            <a:chOff x="8175193" y="1943225"/>
            <a:chExt cx="2196478" cy="219647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FCD747FD-7318-A240-991A-615CFDF29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5193" y="1943225"/>
              <a:ext cx="2196478" cy="2196478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82F61BBE-D0DF-6143-BAB7-0A7D47660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4509" y="2501002"/>
              <a:ext cx="709449" cy="810266"/>
            </a:xfrm>
            <a:prstGeom prst="rect">
              <a:avLst/>
            </a:prstGeom>
          </p:spPr>
        </p:pic>
      </p:grpSp>
      <p:pic>
        <p:nvPicPr>
          <p:cNvPr id="251" name="Picture 25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D06361D-F66F-694E-9E92-CDD8EACE2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5841" y="5403591"/>
            <a:ext cx="497872" cy="497872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6E155521-D3AB-CB46-9FFD-0F72371E9C78}"/>
              </a:ext>
            </a:extLst>
          </p:cNvPr>
          <p:cNvSpPr/>
          <p:nvPr/>
        </p:nvSpPr>
        <p:spPr>
          <a:xfrm rot="5400000">
            <a:off x="3229054" y="4003482"/>
            <a:ext cx="1340320" cy="395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234CC4-A384-CF4C-BA7B-16C6E22998FC}"/>
              </a:ext>
            </a:extLst>
          </p:cNvPr>
          <p:cNvSpPr txBox="1"/>
          <p:nvPr/>
        </p:nvSpPr>
        <p:spPr>
          <a:xfrm>
            <a:off x="6230254" y="2363921"/>
            <a:ext cx="247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(3) Deploys decoder on cloud within client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2DAC92F-4B67-B04E-B239-3EC752EF0DD2}"/>
              </a:ext>
            </a:extLst>
          </p:cNvPr>
          <p:cNvSpPr/>
          <p:nvPr/>
        </p:nvSpPr>
        <p:spPr>
          <a:xfrm>
            <a:off x="5752100" y="2909854"/>
            <a:ext cx="2640833" cy="395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FBC6A-6D1B-B244-8286-B638C3708A31}"/>
              </a:ext>
            </a:extLst>
          </p:cNvPr>
          <p:cNvSpPr txBox="1"/>
          <p:nvPr/>
        </p:nvSpPr>
        <p:spPr>
          <a:xfrm>
            <a:off x="973071" y="1529475"/>
            <a:ext cx="545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Streaming company trains AE on the movie frames: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E92D5-910D-8B41-B2C0-60D2D40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34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DF125B-8903-CB42-B0C2-3D692E7D9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9000"/>
          </a:blip>
          <a:srcRect t="39462"/>
          <a:stretch/>
        </p:blipFill>
        <p:spPr>
          <a:xfrm>
            <a:off x="5599191" y="2326503"/>
            <a:ext cx="1736161" cy="1487208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0F78D752-96C7-8547-A63F-A0D6611EA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41" y="4861698"/>
            <a:ext cx="953037" cy="953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6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Use of AEs for compression - Example application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72AF7B8-06E3-6E4B-AF80-A6B674CEB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62"/>
          <a:stretch/>
        </p:blipFill>
        <p:spPr>
          <a:xfrm>
            <a:off x="354994" y="2241704"/>
            <a:ext cx="1736161" cy="1487208"/>
          </a:xfrm>
          <a:prstGeom prst="rect">
            <a:avLst/>
          </a:prstGeom>
        </p:spPr>
      </p:pic>
      <p:pic>
        <p:nvPicPr>
          <p:cNvPr id="244" name="Picture 243" descr="Diagram&#10;&#10;Description automatically generated">
            <a:extLst>
              <a:ext uri="{FF2B5EF4-FFF2-40B4-BE49-F238E27FC236}">
                <a16:creationId xmlns:a16="http://schemas.microsoft.com/office/drawing/2014/main" id="{04C0A60F-C5AC-5A4E-9D8B-F4459AB62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288" y="2149609"/>
            <a:ext cx="1512525" cy="1731841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A5F9D8AF-6BBE-754C-A5DA-403CFA004D30}"/>
              </a:ext>
            </a:extLst>
          </p:cNvPr>
          <p:cNvSpPr txBox="1"/>
          <p:nvPr/>
        </p:nvSpPr>
        <p:spPr>
          <a:xfrm>
            <a:off x="786671" y="3710263"/>
            <a:ext cx="79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DD9ABCD-8AA1-7743-8A93-CEB390FEF550}"/>
              </a:ext>
            </a:extLst>
          </p:cNvPr>
          <p:cNvSpPr txBox="1"/>
          <p:nvPr/>
        </p:nvSpPr>
        <p:spPr>
          <a:xfrm rot="5400000">
            <a:off x="1936254" y="2776467"/>
            <a:ext cx="59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720</a:t>
            </a:r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7BDE407E-3A89-5245-A6CE-120F3D04F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94" y="4133585"/>
            <a:ext cx="2431071" cy="190107"/>
          </a:xfrm>
          <a:prstGeom prst="rect">
            <a:avLst/>
          </a:prstGeom>
        </p:spPr>
      </p:pic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94C43CA4-6C4C-3D41-B5C9-526D346B0297}"/>
              </a:ext>
            </a:extLst>
          </p:cNvPr>
          <p:cNvSpPr/>
          <p:nvPr/>
        </p:nvSpPr>
        <p:spPr>
          <a:xfrm>
            <a:off x="112417" y="1972663"/>
            <a:ext cx="7388522" cy="2524787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69358B9-54AA-FF4D-A1A3-EB19FA516176}"/>
              </a:ext>
            </a:extLst>
          </p:cNvPr>
          <p:cNvSpPr txBox="1"/>
          <p:nvPr/>
        </p:nvSpPr>
        <p:spPr>
          <a:xfrm>
            <a:off x="3944975" y="4004339"/>
            <a:ext cx="208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512 values / image!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F2693-AEFD-5445-8CFC-A8DD77D46032}"/>
              </a:ext>
            </a:extLst>
          </p:cNvPr>
          <p:cNvSpPr txBox="1"/>
          <p:nvPr/>
        </p:nvSpPr>
        <p:spPr>
          <a:xfrm>
            <a:off x="1016524" y="4817185"/>
            <a:ext cx="262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 Stores movie</a:t>
            </a:r>
            <a:br>
              <a:rPr lang="en-US" dirty="0"/>
            </a:br>
            <a:r>
              <a:rPr lang="en-US" dirty="0"/>
              <a:t>encoded in Z</a:t>
            </a:r>
            <a:br>
              <a:rPr lang="en-US" dirty="0"/>
            </a:br>
            <a:r>
              <a:rPr lang="en-US" dirty="0"/>
              <a:t>on own servers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9C9E163E-AF88-0C45-8435-30353D77D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525" y="2149609"/>
            <a:ext cx="1516358" cy="1731841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EF173275-975C-5646-944A-FD4A8C93F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785" y="2055966"/>
            <a:ext cx="1120672" cy="2976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DD0C98A-4B01-6B47-B07A-B223557B26F9}"/>
              </a:ext>
            </a:extLst>
          </p:cNvPr>
          <p:cNvGrpSpPr/>
          <p:nvPr/>
        </p:nvGrpSpPr>
        <p:grpSpPr>
          <a:xfrm>
            <a:off x="8726117" y="1827041"/>
            <a:ext cx="2196478" cy="2196478"/>
            <a:chOff x="8175193" y="1943225"/>
            <a:chExt cx="2196478" cy="219647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FCD747FD-7318-A240-991A-615CFDF29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5193" y="1943225"/>
              <a:ext cx="2196478" cy="2196478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82F61BBE-D0DF-6143-BAB7-0A7D47660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4509" y="2501002"/>
              <a:ext cx="709449" cy="810266"/>
            </a:xfrm>
            <a:prstGeom prst="rect">
              <a:avLst/>
            </a:prstGeom>
          </p:spPr>
        </p:pic>
      </p:grpSp>
      <p:pic>
        <p:nvPicPr>
          <p:cNvPr id="251" name="Picture 25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D06361D-F66F-694E-9E92-CDD8EACE2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5841" y="5403591"/>
            <a:ext cx="497872" cy="497872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6E155521-D3AB-CB46-9FFD-0F72371E9C78}"/>
              </a:ext>
            </a:extLst>
          </p:cNvPr>
          <p:cNvSpPr/>
          <p:nvPr/>
        </p:nvSpPr>
        <p:spPr>
          <a:xfrm rot="5400000">
            <a:off x="3229054" y="4003482"/>
            <a:ext cx="1340320" cy="395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BDF55655-7C57-014B-AB50-DE64F1B5AC68}"/>
              </a:ext>
            </a:extLst>
          </p:cNvPr>
          <p:cNvSpPr/>
          <p:nvPr/>
        </p:nvSpPr>
        <p:spPr>
          <a:xfrm rot="5400000">
            <a:off x="9446562" y="3432758"/>
            <a:ext cx="828433" cy="3530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14743A-114F-1E40-B661-E51B19E9C544}"/>
              </a:ext>
            </a:extLst>
          </p:cNvPr>
          <p:cNvSpPr txBox="1"/>
          <p:nvPr/>
        </p:nvSpPr>
        <p:spPr>
          <a:xfrm>
            <a:off x="9927014" y="3462050"/>
            <a:ext cx="218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(4) Customer downloads decoder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A5234E-F171-D746-8E33-E1054CEA2C8F}"/>
              </a:ext>
            </a:extLst>
          </p:cNvPr>
          <p:cNvGrpSpPr/>
          <p:nvPr/>
        </p:nvGrpSpPr>
        <p:grpSpPr>
          <a:xfrm>
            <a:off x="8762779" y="3935808"/>
            <a:ext cx="2305922" cy="2305922"/>
            <a:chOff x="8226320" y="4108949"/>
            <a:chExt cx="2305922" cy="2305922"/>
          </a:xfrm>
        </p:grpSpPr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CBD35B5-FAD0-2145-8E04-CE336841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26320" y="4108949"/>
              <a:ext cx="2305922" cy="2305922"/>
            </a:xfrm>
            <a:prstGeom prst="rect">
              <a:avLst/>
            </a:prstGeom>
          </p:spPr>
        </p:pic>
        <p:pic>
          <p:nvPicPr>
            <p:cNvPr id="52" name="Picture 51" descr="Diagram&#10;&#10;Description automatically generated">
              <a:extLst>
                <a:ext uri="{FF2B5EF4-FFF2-40B4-BE49-F238E27FC236}">
                  <a16:creationId xmlns:a16="http://schemas.microsoft.com/office/drawing/2014/main" id="{1B271052-A8B4-F54F-B6E1-39A0E2C9E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548" y="4607529"/>
              <a:ext cx="547340" cy="62512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9234CC4-A384-CF4C-BA7B-16C6E22998FC}"/>
              </a:ext>
            </a:extLst>
          </p:cNvPr>
          <p:cNvSpPr txBox="1"/>
          <p:nvPr/>
        </p:nvSpPr>
        <p:spPr>
          <a:xfrm>
            <a:off x="6230254" y="2363921"/>
            <a:ext cx="247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(3) Deploys decoder on cloud within client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2DAC92F-4B67-B04E-B239-3EC752EF0DD2}"/>
              </a:ext>
            </a:extLst>
          </p:cNvPr>
          <p:cNvSpPr/>
          <p:nvPr/>
        </p:nvSpPr>
        <p:spPr>
          <a:xfrm>
            <a:off x="5752100" y="2909854"/>
            <a:ext cx="2640833" cy="395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FBC6A-6D1B-B244-8286-B638C3708A31}"/>
              </a:ext>
            </a:extLst>
          </p:cNvPr>
          <p:cNvSpPr txBox="1"/>
          <p:nvPr/>
        </p:nvSpPr>
        <p:spPr>
          <a:xfrm>
            <a:off x="973071" y="1529475"/>
            <a:ext cx="545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Streaming company trains AE on the movie frames: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E92D5-910D-8B41-B2C0-60D2D40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97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DF125B-8903-CB42-B0C2-3D692E7D9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9000"/>
          </a:blip>
          <a:srcRect t="39462"/>
          <a:stretch/>
        </p:blipFill>
        <p:spPr>
          <a:xfrm>
            <a:off x="5599191" y="2326503"/>
            <a:ext cx="1736161" cy="1487208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0F78D752-96C7-8547-A63F-A0D6611EA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41" y="4861698"/>
            <a:ext cx="953037" cy="953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6"/>
            <a:ext cx="1080247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Use of AEs for compression - Example application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72AF7B8-06E3-6E4B-AF80-A6B674CEB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62"/>
          <a:stretch/>
        </p:blipFill>
        <p:spPr>
          <a:xfrm>
            <a:off x="354994" y="2241704"/>
            <a:ext cx="1736161" cy="1487208"/>
          </a:xfrm>
          <a:prstGeom prst="rect">
            <a:avLst/>
          </a:prstGeom>
        </p:spPr>
      </p:pic>
      <p:pic>
        <p:nvPicPr>
          <p:cNvPr id="244" name="Picture 243" descr="Diagram&#10;&#10;Description automatically generated">
            <a:extLst>
              <a:ext uri="{FF2B5EF4-FFF2-40B4-BE49-F238E27FC236}">
                <a16:creationId xmlns:a16="http://schemas.microsoft.com/office/drawing/2014/main" id="{04C0A60F-C5AC-5A4E-9D8B-F4459AB62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288" y="2149609"/>
            <a:ext cx="1512525" cy="1731841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A5F9D8AF-6BBE-754C-A5DA-403CFA004D30}"/>
              </a:ext>
            </a:extLst>
          </p:cNvPr>
          <p:cNvSpPr txBox="1"/>
          <p:nvPr/>
        </p:nvSpPr>
        <p:spPr>
          <a:xfrm>
            <a:off x="786671" y="3710263"/>
            <a:ext cx="79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DD9ABCD-8AA1-7743-8A93-CEB390FEF550}"/>
              </a:ext>
            </a:extLst>
          </p:cNvPr>
          <p:cNvSpPr txBox="1"/>
          <p:nvPr/>
        </p:nvSpPr>
        <p:spPr>
          <a:xfrm rot="5400000">
            <a:off x="1936254" y="2776467"/>
            <a:ext cx="59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720</a:t>
            </a:r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7BDE407E-3A89-5245-A6CE-120F3D04F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94" y="4133585"/>
            <a:ext cx="2431071" cy="190107"/>
          </a:xfrm>
          <a:prstGeom prst="rect">
            <a:avLst/>
          </a:prstGeom>
        </p:spPr>
      </p:pic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94C43CA4-6C4C-3D41-B5C9-526D346B0297}"/>
              </a:ext>
            </a:extLst>
          </p:cNvPr>
          <p:cNvSpPr/>
          <p:nvPr/>
        </p:nvSpPr>
        <p:spPr>
          <a:xfrm>
            <a:off x="112417" y="1972663"/>
            <a:ext cx="7388522" cy="2524787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69358B9-54AA-FF4D-A1A3-EB19FA516176}"/>
              </a:ext>
            </a:extLst>
          </p:cNvPr>
          <p:cNvSpPr txBox="1"/>
          <p:nvPr/>
        </p:nvSpPr>
        <p:spPr>
          <a:xfrm>
            <a:off x="3944975" y="4004339"/>
            <a:ext cx="208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512 values / image!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F2693-AEFD-5445-8CFC-A8DD77D46032}"/>
              </a:ext>
            </a:extLst>
          </p:cNvPr>
          <p:cNvSpPr txBox="1"/>
          <p:nvPr/>
        </p:nvSpPr>
        <p:spPr>
          <a:xfrm>
            <a:off x="1016524" y="4817185"/>
            <a:ext cx="262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 Stores movie</a:t>
            </a:r>
            <a:br>
              <a:rPr lang="en-US" dirty="0"/>
            </a:br>
            <a:r>
              <a:rPr lang="en-US" dirty="0"/>
              <a:t>encoded in Z</a:t>
            </a:r>
            <a:br>
              <a:rPr lang="en-US" dirty="0"/>
            </a:br>
            <a:r>
              <a:rPr lang="en-US" dirty="0"/>
              <a:t>on own servers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9C9E163E-AF88-0C45-8435-30353D77D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525" y="2149609"/>
            <a:ext cx="1516358" cy="1731841"/>
          </a:xfrm>
          <a:prstGeom prst="rect">
            <a:avLst/>
          </a:prstGeom>
        </p:spPr>
      </p:pic>
      <p:sp>
        <p:nvSpPr>
          <p:cNvPr id="265" name="Right Arrow 264">
            <a:extLst>
              <a:ext uri="{FF2B5EF4-FFF2-40B4-BE49-F238E27FC236}">
                <a16:creationId xmlns:a16="http://schemas.microsoft.com/office/drawing/2014/main" id="{94E2D4D6-F41F-8649-9CAF-486B5FBFEC7B}"/>
              </a:ext>
            </a:extLst>
          </p:cNvPr>
          <p:cNvSpPr/>
          <p:nvPr/>
        </p:nvSpPr>
        <p:spPr>
          <a:xfrm>
            <a:off x="4847508" y="5186607"/>
            <a:ext cx="703308" cy="395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241">
            <a:extLst>
              <a:ext uri="{FF2B5EF4-FFF2-40B4-BE49-F238E27FC236}">
                <a16:creationId xmlns:a16="http://schemas.microsoft.com/office/drawing/2014/main" id="{EF173275-975C-5646-944A-FD4A8C93F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785" y="2055966"/>
            <a:ext cx="1120672" cy="2976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DD0C98A-4B01-6B47-B07A-B223557B26F9}"/>
              </a:ext>
            </a:extLst>
          </p:cNvPr>
          <p:cNvGrpSpPr/>
          <p:nvPr/>
        </p:nvGrpSpPr>
        <p:grpSpPr>
          <a:xfrm>
            <a:off x="8726117" y="1827041"/>
            <a:ext cx="2196478" cy="2196478"/>
            <a:chOff x="8175193" y="1943225"/>
            <a:chExt cx="2196478" cy="219647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FCD747FD-7318-A240-991A-615CFDF29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5193" y="1943225"/>
              <a:ext cx="2196478" cy="2196478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82F61BBE-D0DF-6143-BAB7-0A7D47660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4509" y="2501002"/>
              <a:ext cx="709449" cy="810266"/>
            </a:xfrm>
            <a:prstGeom prst="rect">
              <a:avLst/>
            </a:prstGeom>
          </p:spPr>
        </p:pic>
      </p:grpSp>
      <p:pic>
        <p:nvPicPr>
          <p:cNvPr id="251" name="Picture 25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D06361D-F66F-694E-9E92-CDD8EACE2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5841" y="5403591"/>
            <a:ext cx="497872" cy="49787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D4C4ED84-DF84-144B-B252-8CC9CA5FFC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8890" y="4690869"/>
            <a:ext cx="497873" cy="497873"/>
          </a:xfrm>
          <a:prstGeom prst="rect">
            <a:avLst/>
          </a:prstGeom>
        </p:spPr>
      </p:pic>
      <p:sp>
        <p:nvSpPr>
          <p:cNvPr id="40" name="Right Arrow 39">
            <a:extLst>
              <a:ext uri="{FF2B5EF4-FFF2-40B4-BE49-F238E27FC236}">
                <a16:creationId xmlns:a16="http://schemas.microsoft.com/office/drawing/2014/main" id="{23C18616-B6CE-E341-9ADC-23B9438DD7C7}"/>
              </a:ext>
            </a:extLst>
          </p:cNvPr>
          <p:cNvSpPr/>
          <p:nvPr/>
        </p:nvSpPr>
        <p:spPr>
          <a:xfrm>
            <a:off x="5996382" y="5206781"/>
            <a:ext cx="703308" cy="395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2AC9C84C-0DCF-A341-9FF3-E34E349B4309}"/>
              </a:ext>
            </a:extLst>
          </p:cNvPr>
          <p:cNvSpPr/>
          <p:nvPr/>
        </p:nvSpPr>
        <p:spPr>
          <a:xfrm>
            <a:off x="6988984" y="5206781"/>
            <a:ext cx="703308" cy="395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6E155521-D3AB-CB46-9FFD-0F72371E9C78}"/>
              </a:ext>
            </a:extLst>
          </p:cNvPr>
          <p:cNvSpPr/>
          <p:nvPr/>
        </p:nvSpPr>
        <p:spPr>
          <a:xfrm rot="5400000">
            <a:off x="3229054" y="4003482"/>
            <a:ext cx="1340320" cy="395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BDF55655-7C57-014B-AB50-DE64F1B5AC68}"/>
              </a:ext>
            </a:extLst>
          </p:cNvPr>
          <p:cNvSpPr/>
          <p:nvPr/>
        </p:nvSpPr>
        <p:spPr>
          <a:xfrm rot="5400000">
            <a:off x="9446562" y="3432758"/>
            <a:ext cx="828433" cy="3530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14743A-114F-1E40-B661-E51B19E9C544}"/>
              </a:ext>
            </a:extLst>
          </p:cNvPr>
          <p:cNvSpPr txBox="1"/>
          <p:nvPr/>
        </p:nvSpPr>
        <p:spPr>
          <a:xfrm>
            <a:off x="9927014" y="3462050"/>
            <a:ext cx="218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(4) Customer downloads decoder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78E88E-9C54-544B-B739-2B03E06EFD03}"/>
              </a:ext>
            </a:extLst>
          </p:cNvPr>
          <p:cNvSpPr txBox="1"/>
          <p:nvPr/>
        </p:nvSpPr>
        <p:spPr>
          <a:xfrm>
            <a:off x="4540736" y="5671410"/>
            <a:ext cx="3795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(5) Streaming movie:</a:t>
            </a:r>
          </a:p>
          <a:p>
            <a:pPr algn="ctr"/>
            <a:r>
              <a:rPr lang="en-US" dirty="0"/>
              <a:t>Transfer only code z</a:t>
            </a:r>
            <a:br>
              <a:rPr lang="en-US" dirty="0"/>
            </a:br>
            <a:r>
              <a:rPr lang="en-US" dirty="0"/>
              <a:t>(e.g. 512 values per frame)! Fast!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60D08B-3161-D94D-9CEF-CC1CADC29D52}"/>
              </a:ext>
            </a:extLst>
          </p:cNvPr>
          <p:cNvSpPr txBox="1"/>
          <p:nvPr/>
        </p:nvSpPr>
        <p:spPr>
          <a:xfrm>
            <a:off x="8278752" y="6069223"/>
            <a:ext cx="379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(6) Decode z =&gt; x on customer’s laptop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A5234E-F171-D746-8E33-E1054CEA2C8F}"/>
              </a:ext>
            </a:extLst>
          </p:cNvPr>
          <p:cNvGrpSpPr/>
          <p:nvPr/>
        </p:nvGrpSpPr>
        <p:grpSpPr>
          <a:xfrm>
            <a:off x="8762779" y="3935808"/>
            <a:ext cx="2305922" cy="2305922"/>
            <a:chOff x="8226320" y="4108949"/>
            <a:chExt cx="2305922" cy="2305922"/>
          </a:xfrm>
        </p:grpSpPr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CBD35B5-FAD0-2145-8E04-CE336841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26320" y="4108949"/>
              <a:ext cx="2305922" cy="2305922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E4784A8-4810-D24F-BA89-C5319381AD01}"/>
                </a:ext>
              </a:extLst>
            </p:cNvPr>
            <p:cNvGrpSpPr/>
            <p:nvPr/>
          </p:nvGrpSpPr>
          <p:grpSpPr>
            <a:xfrm>
              <a:off x="8738548" y="4583417"/>
              <a:ext cx="1287901" cy="649232"/>
              <a:chOff x="8738548" y="4583417"/>
              <a:chExt cx="1287901" cy="649232"/>
            </a:xfrm>
          </p:grpSpPr>
          <p:pic>
            <p:nvPicPr>
              <p:cNvPr id="52" name="Picture 51" descr="Diagram&#10;&#10;Description automatically generated">
                <a:extLst>
                  <a:ext uri="{FF2B5EF4-FFF2-40B4-BE49-F238E27FC236}">
                    <a16:creationId xmlns:a16="http://schemas.microsoft.com/office/drawing/2014/main" id="{1B271052-A8B4-F54F-B6E1-39A0E2C9E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8548" y="4607529"/>
                <a:ext cx="547340" cy="625120"/>
              </a:xfrm>
              <a:prstGeom prst="rect">
                <a:avLst/>
              </a:prstGeom>
            </p:spPr>
          </p:pic>
          <p:pic>
            <p:nvPicPr>
              <p:cNvPr id="24" name="Picture 23" descr="A group of people posing for the camera&#10;&#10;Description automatically generated">
                <a:extLst>
                  <a:ext uri="{FF2B5EF4-FFF2-40B4-BE49-F238E27FC236}">
                    <a16:creationId xmlns:a16="http://schemas.microsoft.com/office/drawing/2014/main" id="{F1EDF411-78B9-7944-A1BC-EC9F60CA48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9462"/>
              <a:stretch/>
            </p:blipFill>
            <p:spPr>
              <a:xfrm>
                <a:off x="9296685" y="4583417"/>
                <a:ext cx="729764" cy="625121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9234CC4-A384-CF4C-BA7B-16C6E22998FC}"/>
              </a:ext>
            </a:extLst>
          </p:cNvPr>
          <p:cNvSpPr txBox="1"/>
          <p:nvPr/>
        </p:nvSpPr>
        <p:spPr>
          <a:xfrm>
            <a:off x="6230254" y="2363921"/>
            <a:ext cx="247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(3) Deploys decoder on cloud within client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2DAC92F-4B67-B04E-B239-3EC752EF0DD2}"/>
              </a:ext>
            </a:extLst>
          </p:cNvPr>
          <p:cNvSpPr/>
          <p:nvPr/>
        </p:nvSpPr>
        <p:spPr>
          <a:xfrm>
            <a:off x="5752100" y="2909854"/>
            <a:ext cx="2640833" cy="395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FBC6A-6D1B-B244-8286-B638C3708A31}"/>
              </a:ext>
            </a:extLst>
          </p:cNvPr>
          <p:cNvSpPr txBox="1"/>
          <p:nvPr/>
        </p:nvSpPr>
        <p:spPr>
          <a:xfrm>
            <a:off x="973071" y="1529475"/>
            <a:ext cx="545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Streaming company trains AE on the movie frames: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D213D8-351E-B547-ADD7-D79B43B1D2BB}"/>
              </a:ext>
            </a:extLst>
          </p:cNvPr>
          <p:cNvGrpSpPr/>
          <p:nvPr/>
        </p:nvGrpSpPr>
        <p:grpSpPr>
          <a:xfrm>
            <a:off x="7821610" y="4827995"/>
            <a:ext cx="788990" cy="986740"/>
            <a:chOff x="7821610" y="4827995"/>
            <a:chExt cx="788990" cy="986740"/>
          </a:xfrm>
        </p:grpSpPr>
        <p:pic>
          <p:nvPicPr>
            <p:cNvPr id="9" name="Picture 8" descr="A picture containing cosmetic, gear&#10;&#10;Description automatically generated">
              <a:extLst>
                <a:ext uri="{FF2B5EF4-FFF2-40B4-BE49-F238E27FC236}">
                  <a16:creationId xmlns:a16="http://schemas.microsoft.com/office/drawing/2014/main" id="{C2106F67-11E8-E645-8004-2077EF1B5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250" b="95573" l="0" r="89286">
                          <a14:foregroundMark x1="13393" y1="14063" x2="66071" y2="6250"/>
                          <a14:foregroundMark x1="19643" y1="75521" x2="74107" y2="93750"/>
                          <a14:foregroundMark x1="46429" y1="61458" x2="48214" y2="32292"/>
                          <a14:foregroundMark x1="1786" y1="91927" x2="74107" y2="97656"/>
                          <a14:foregroundMark x1="74107" y1="97656" x2="75000" y2="76823"/>
                          <a14:foregroundMark x1="75000" y1="76823" x2="2679" y2="78906"/>
                          <a14:foregroundMark x1="2679" y1="78906" x2="0" y2="79688"/>
                          <a14:foregroundMark x1="7143" y1="81250" x2="61607" y2="67708"/>
                          <a14:foregroundMark x1="66071" y1="88542" x2="79464" y2="79688"/>
                          <a14:foregroundMark x1="46429" y1="21615" x2="41071" y2="60938"/>
                          <a14:foregroundMark x1="41071" y1="60938" x2="42857" y2="63021"/>
                          <a14:foregroundMark x1="62500" y1="16927" x2="75893" y2="11979"/>
                          <a14:foregroundMark x1="16964" y1="93229" x2="75893" y2="955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0098" y="5117508"/>
              <a:ext cx="203358" cy="69722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6C0FF1A-D9E9-D742-8DDF-12B0ECD90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1610" y="4827995"/>
              <a:ext cx="788990" cy="209575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E92D5-910D-8B41-B2C0-60D2D40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914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8" y="12425"/>
            <a:ext cx="11426343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AutoEncoders</a:t>
            </a:r>
            <a:r>
              <a:rPr lang="en-US" sz="3600" dirty="0"/>
              <a:t>: Do they learn to encode “useful” info in Z?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53</a:t>
            </a:fld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112EDB9-BA20-B64B-A2BD-548E0575D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156" y="2432394"/>
            <a:ext cx="3347766" cy="2110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1FE46A-A337-1144-8EE7-CFB452BB57AB}"/>
              </a:ext>
            </a:extLst>
          </p:cNvPr>
          <p:cNvSpPr txBox="1"/>
          <p:nvPr/>
        </p:nvSpPr>
        <p:spPr>
          <a:xfrm>
            <a:off x="7421241" y="1980660"/>
            <a:ext cx="291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Reconstructions</a:t>
            </a:r>
          </a:p>
        </p:txBody>
      </p:sp>
      <p:pic>
        <p:nvPicPr>
          <p:cNvPr id="4" name="Picture 3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E884A305-93AB-5845-B076-B011353F2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2017610" y="2386106"/>
            <a:ext cx="2154273" cy="2202612"/>
          </a:xfrm>
          <a:prstGeom prst="rect">
            <a:avLst/>
          </a:prstGeom>
        </p:spPr>
      </p:pic>
      <p:pic>
        <p:nvPicPr>
          <p:cNvPr id="18" name="Picture 1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2876D363-F6E2-EC45-8737-C474CB2DD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975"/>
          <a:stretch/>
        </p:blipFill>
        <p:spPr>
          <a:xfrm>
            <a:off x="7801845" y="2462611"/>
            <a:ext cx="2154273" cy="21748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F16E08-C8A4-9541-A8B1-B52C12CCF0D6}"/>
              </a:ext>
            </a:extLst>
          </p:cNvPr>
          <p:cNvSpPr txBox="1"/>
          <p:nvPr/>
        </p:nvSpPr>
        <p:spPr>
          <a:xfrm>
            <a:off x="2484778" y="1915254"/>
            <a:ext cx="1033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818169-48D4-4148-AE98-4118A759E911}"/>
              </a:ext>
            </a:extLst>
          </p:cNvPr>
          <p:cNvGrpSpPr/>
          <p:nvPr/>
        </p:nvGrpSpPr>
        <p:grpSpPr>
          <a:xfrm>
            <a:off x="10107741" y="4652458"/>
            <a:ext cx="2084259" cy="591689"/>
            <a:chOff x="6288216" y="4381099"/>
            <a:chExt cx="2084259" cy="591689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DE251D-AC84-8147-B222-5AFDE82EFE90}"/>
                </a:ext>
              </a:extLst>
            </p:cNvPr>
            <p:cNvSpPr/>
            <p:nvPr/>
          </p:nvSpPr>
          <p:spPr>
            <a:xfrm>
              <a:off x="6288216" y="4381099"/>
              <a:ext cx="2084259" cy="591689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21CFC45-A5D4-E049-8148-C3828E97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7061" y="4468971"/>
              <a:ext cx="1691102" cy="419938"/>
            </a:xfrm>
            <a:prstGeom prst="rect">
              <a:avLst/>
            </a:prstGeom>
          </p:spPr>
        </p:pic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7D62F0-7DCA-244C-9DF7-C8493F578040}"/>
              </a:ext>
            </a:extLst>
          </p:cNvPr>
          <p:cNvCxnSpPr>
            <a:cxnSpLocks/>
          </p:cNvCxnSpPr>
          <p:nvPr/>
        </p:nvCxnSpPr>
        <p:spPr>
          <a:xfrm flipH="1">
            <a:off x="6807500" y="4965394"/>
            <a:ext cx="3263215" cy="0"/>
          </a:xfrm>
          <a:prstGeom prst="line">
            <a:avLst/>
          </a:prstGeom>
          <a:ln w="3492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C41371-7B9D-4842-B1D3-365BD12E5A91}"/>
              </a:ext>
            </a:extLst>
          </p:cNvPr>
          <p:cNvGrpSpPr/>
          <p:nvPr/>
        </p:nvGrpSpPr>
        <p:grpSpPr>
          <a:xfrm>
            <a:off x="10070714" y="4353938"/>
            <a:ext cx="1262371" cy="254484"/>
            <a:chOff x="5372319" y="4451441"/>
            <a:chExt cx="1262371" cy="25448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32D63E-9DA5-4B40-A557-FEAB42ABD759}"/>
                </a:ext>
              </a:extLst>
            </p:cNvPr>
            <p:cNvCxnSpPr>
              <a:cxnSpLocks/>
            </p:cNvCxnSpPr>
            <p:nvPr/>
          </p:nvCxnSpPr>
          <p:spPr>
            <a:xfrm>
              <a:off x="5372319" y="4451441"/>
              <a:ext cx="125708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51A39E-7ECB-9145-AA88-AC0EED51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634690" y="4451441"/>
              <a:ext cx="0" cy="25448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FE186-B3E0-2F46-B40D-0E9D5EEB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3FCF3D-1DA3-194C-8A11-A8B9798CF994}"/>
              </a:ext>
            </a:extLst>
          </p:cNvPr>
          <p:cNvGrpSpPr/>
          <p:nvPr/>
        </p:nvGrpSpPr>
        <p:grpSpPr>
          <a:xfrm>
            <a:off x="3667874" y="1810753"/>
            <a:ext cx="8064779" cy="2816416"/>
            <a:chOff x="3667874" y="1810753"/>
            <a:chExt cx="8064779" cy="281641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C9A749-2977-E342-8C6B-E390F74F3F56}"/>
                </a:ext>
              </a:extLst>
            </p:cNvPr>
            <p:cNvGrpSpPr/>
            <p:nvPr/>
          </p:nvGrpSpPr>
          <p:grpSpPr>
            <a:xfrm>
              <a:off x="3667874" y="1810753"/>
              <a:ext cx="8064779" cy="2816416"/>
              <a:chOff x="-1430089" y="4451441"/>
              <a:chExt cx="8064779" cy="281641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066C85E-6DB0-D04A-9FA9-238A7FA55B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30089" y="4451441"/>
                <a:ext cx="805948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33F902-04C8-9C4C-8374-5348DF14E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4690" y="4451441"/>
                <a:ext cx="0" cy="28164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5F2C0E-F209-1E4B-A6CC-A006F74EB017}"/>
                </a:ext>
              </a:extLst>
            </p:cNvPr>
            <p:cNvCxnSpPr>
              <a:cxnSpLocks/>
            </p:cNvCxnSpPr>
            <p:nvPr/>
          </p:nvCxnSpPr>
          <p:spPr>
            <a:xfrm>
              <a:off x="3667874" y="1810753"/>
              <a:ext cx="0" cy="43549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16168DD-27E2-B549-AB18-0259A072D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268" y="2442325"/>
            <a:ext cx="343410" cy="3850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D88CB9-921F-5B4A-A9B6-2C9F9D3FE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182" y="2536309"/>
            <a:ext cx="306637" cy="2453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23D65D-FA10-5D42-AC54-83E74EE07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292" y="5080419"/>
            <a:ext cx="869304" cy="6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92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AEs can learn to </a:t>
            </a:r>
            <a:r>
              <a:rPr lang="en-US" sz="3600" b="1" u="sng" dirty="0"/>
              <a:t>cluster</a:t>
            </a:r>
            <a:r>
              <a:rPr lang="en-US" sz="3600" dirty="0"/>
              <a:t> the data in unsupervised manner!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33005-48C5-4E42-ACFB-FC7D9D8E2295}"/>
              </a:ext>
            </a:extLst>
          </p:cNvPr>
          <p:cNvSpPr txBox="1"/>
          <p:nvPr/>
        </p:nvSpPr>
        <p:spPr>
          <a:xfrm>
            <a:off x="229721" y="6241773"/>
            <a:ext cx="1038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Hinton and </a:t>
            </a:r>
            <a:r>
              <a:rPr lang="en-US" dirty="0" err="1"/>
              <a:t>Salakhutdinov</a:t>
            </a:r>
            <a:r>
              <a:rPr lang="en-US" dirty="0"/>
              <a:t>, </a:t>
            </a:r>
            <a:r>
              <a:rPr lang="en-GB" dirty="0"/>
              <a:t>Reducing the Dimensionality of Data with Neural Networks, Science, 2006</a:t>
            </a:r>
            <a:endParaRPr lang="en-US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112EDB9-BA20-B64B-A2BD-548E0575D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70"/>
          <a:stretch/>
        </p:blipFill>
        <p:spPr>
          <a:xfrm>
            <a:off x="2456578" y="2642115"/>
            <a:ext cx="1785357" cy="2110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1FE46A-A337-1144-8EE7-CFB452BB57AB}"/>
              </a:ext>
            </a:extLst>
          </p:cNvPr>
          <p:cNvSpPr txBox="1"/>
          <p:nvPr/>
        </p:nvSpPr>
        <p:spPr>
          <a:xfrm>
            <a:off x="8524856" y="2188598"/>
            <a:ext cx="291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Reconstructions</a:t>
            </a:r>
          </a:p>
        </p:txBody>
      </p:sp>
      <p:pic>
        <p:nvPicPr>
          <p:cNvPr id="4" name="Picture 3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E884A305-93AB-5845-B076-B011353F2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256312" y="2595827"/>
            <a:ext cx="2154273" cy="2202612"/>
          </a:xfrm>
          <a:prstGeom prst="rect">
            <a:avLst/>
          </a:prstGeom>
        </p:spPr>
      </p:pic>
      <p:pic>
        <p:nvPicPr>
          <p:cNvPr id="18" name="Picture 1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2876D363-F6E2-EC45-8737-C474CB2DD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975"/>
          <a:stretch/>
        </p:blipFill>
        <p:spPr>
          <a:xfrm>
            <a:off x="8905063" y="2650263"/>
            <a:ext cx="2154273" cy="21748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F16E08-C8A4-9541-A8B1-B52C12CCF0D6}"/>
              </a:ext>
            </a:extLst>
          </p:cNvPr>
          <p:cNvSpPr txBox="1"/>
          <p:nvPr/>
        </p:nvSpPr>
        <p:spPr>
          <a:xfrm>
            <a:off x="723480" y="2124975"/>
            <a:ext cx="1033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E3724-5DB9-2046-9A85-3B753A8EC164}"/>
              </a:ext>
            </a:extLst>
          </p:cNvPr>
          <p:cNvSpPr txBox="1"/>
          <p:nvPr/>
        </p:nvSpPr>
        <p:spPr>
          <a:xfrm>
            <a:off x="412161" y="1601755"/>
            <a:ext cx="2488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training: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430840-D0C2-2E4E-A369-D57EE7EAAF92}"/>
              </a:ext>
            </a:extLst>
          </p:cNvPr>
          <p:cNvCxnSpPr>
            <a:cxnSpLocks/>
          </p:cNvCxnSpPr>
          <p:nvPr/>
        </p:nvCxnSpPr>
        <p:spPr>
          <a:xfrm flipV="1">
            <a:off x="4473398" y="1952300"/>
            <a:ext cx="0" cy="29642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38FA0-9AC4-1D45-A95F-CE87C9517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235" y="1846617"/>
            <a:ext cx="544579" cy="3176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E61386-8CC7-1648-8192-68C2EEF0C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681" y="3429000"/>
            <a:ext cx="430995" cy="251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30C9CD-07BC-F943-823E-FACC7337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221" y="3832537"/>
            <a:ext cx="430996" cy="2514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8C17DA3C-829F-6948-B1FD-CC718A829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420" y="2204088"/>
            <a:ext cx="2731805" cy="267321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BCC19A-2FA5-2F4C-B1EC-D1F5B4E1A276}"/>
              </a:ext>
            </a:extLst>
          </p:cNvPr>
          <p:cNvCxnSpPr>
            <a:cxnSpLocks/>
          </p:cNvCxnSpPr>
          <p:nvPr/>
        </p:nvCxnSpPr>
        <p:spPr>
          <a:xfrm>
            <a:off x="4473398" y="4907106"/>
            <a:ext cx="27211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EB952C9-656D-DB4E-B727-C2C2FA75D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064" y="4993888"/>
            <a:ext cx="511452" cy="298347"/>
          </a:xfrm>
          <a:prstGeom prst="rect">
            <a:avLst/>
          </a:prstGeom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E67B38B8-9221-614B-A5CE-D65945EAE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2"/>
          <a:stretch/>
        </p:blipFill>
        <p:spPr>
          <a:xfrm>
            <a:off x="7190101" y="2636272"/>
            <a:ext cx="1540248" cy="21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39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Chart, scatter chart&#10;&#10;Description automatically generated">
            <a:extLst>
              <a:ext uri="{FF2B5EF4-FFF2-40B4-BE49-F238E27FC236}">
                <a16:creationId xmlns:a16="http://schemas.microsoft.com/office/drawing/2014/main" id="{B12975D2-0E5E-3C41-AB5C-3DD15F668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420" y="2204088"/>
            <a:ext cx="2731805" cy="2673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Why learn to cluster data?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55</a:t>
            </a:fld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112EDB9-BA20-B64B-A2BD-548E0575D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670"/>
          <a:stretch/>
        </p:blipFill>
        <p:spPr>
          <a:xfrm>
            <a:off x="2456578" y="2642115"/>
            <a:ext cx="1785357" cy="2110036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FF63976-D8C1-6541-89DB-E082A2A7B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92"/>
          <a:stretch/>
        </p:blipFill>
        <p:spPr>
          <a:xfrm>
            <a:off x="7190101" y="2636272"/>
            <a:ext cx="1540248" cy="211003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A327C5-FE28-CE48-A877-AB1DE56F3917}"/>
              </a:ext>
            </a:extLst>
          </p:cNvPr>
          <p:cNvCxnSpPr>
            <a:cxnSpLocks/>
          </p:cNvCxnSpPr>
          <p:nvPr/>
        </p:nvCxnSpPr>
        <p:spPr>
          <a:xfrm>
            <a:off x="4473398" y="4907106"/>
            <a:ext cx="27211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430840-D0C2-2E4E-A369-D57EE7EAAF92}"/>
              </a:ext>
            </a:extLst>
          </p:cNvPr>
          <p:cNvCxnSpPr>
            <a:cxnSpLocks/>
          </p:cNvCxnSpPr>
          <p:nvPr/>
        </p:nvCxnSpPr>
        <p:spPr>
          <a:xfrm flipV="1">
            <a:off x="4473398" y="1952300"/>
            <a:ext cx="0" cy="29642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AC669B9-6BCC-6848-B588-1EDB492A9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064" y="4993888"/>
            <a:ext cx="511452" cy="298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38FA0-9AC4-1D45-A95F-CE87C9517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235" y="1846617"/>
            <a:ext cx="544579" cy="3176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E61386-8CC7-1648-8192-68C2EEF0C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681" y="3429000"/>
            <a:ext cx="430995" cy="251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30C9CD-07BC-F943-823E-FACC7337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221" y="3832537"/>
            <a:ext cx="430996" cy="251414"/>
          </a:xfrm>
          <a:prstGeom prst="rect">
            <a:avLst/>
          </a:prstGeom>
        </p:spPr>
      </p:pic>
      <p:pic>
        <p:nvPicPr>
          <p:cNvPr id="36" name="Picture 35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769667A-461A-9842-8AA2-9EDCE9CD93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347" t="26074" r="16246" b="61701"/>
          <a:stretch/>
        </p:blipFill>
        <p:spPr>
          <a:xfrm>
            <a:off x="698315" y="2990914"/>
            <a:ext cx="694768" cy="615964"/>
          </a:xfrm>
          <a:prstGeom prst="rect">
            <a:avLst/>
          </a:prstGeom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9CBA58E3-D724-A54C-BA32-C0DC9A6167DE}"/>
              </a:ext>
            </a:extLst>
          </p:cNvPr>
          <p:cNvSpPr/>
          <p:nvPr/>
        </p:nvSpPr>
        <p:spPr>
          <a:xfrm>
            <a:off x="1690427" y="3136053"/>
            <a:ext cx="511164" cy="373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86F90916-D406-1949-9E27-4D650F0B49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347" t="26074" r="16246" b="61701"/>
          <a:stretch/>
        </p:blipFill>
        <p:spPr>
          <a:xfrm>
            <a:off x="6448237" y="1489680"/>
            <a:ext cx="589464" cy="522604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46788A11-79D9-034A-8291-2A7859389F7B}"/>
              </a:ext>
            </a:extLst>
          </p:cNvPr>
          <p:cNvGrpSpPr/>
          <p:nvPr/>
        </p:nvGrpSpPr>
        <p:grpSpPr>
          <a:xfrm>
            <a:off x="7401980" y="1393292"/>
            <a:ext cx="1204746" cy="1257622"/>
            <a:chOff x="7401980" y="1393292"/>
            <a:chExt cx="1204746" cy="125762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2558DBF-9872-7645-A02A-701813AC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-1" r="89958" b="2"/>
            <a:stretch/>
          </p:blipFill>
          <p:spPr>
            <a:xfrm>
              <a:off x="7718603" y="1791247"/>
              <a:ext cx="571500" cy="597288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F15AB0-CBD0-1041-AC0E-7523F1611417}"/>
                </a:ext>
              </a:extLst>
            </p:cNvPr>
            <p:cNvSpPr txBox="1"/>
            <p:nvPr/>
          </p:nvSpPr>
          <p:spPr>
            <a:xfrm>
              <a:off x="7401980" y="1984409"/>
              <a:ext cx="35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?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0AF25F3-9FFE-D946-A63F-CDC4A66276FD}"/>
                </a:ext>
              </a:extLst>
            </p:cNvPr>
            <p:cNvSpPr txBox="1"/>
            <p:nvPr/>
          </p:nvSpPr>
          <p:spPr>
            <a:xfrm>
              <a:off x="8251126" y="2127694"/>
              <a:ext cx="35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7F59E6-2ECA-6740-A024-11C56E950854}"/>
                </a:ext>
              </a:extLst>
            </p:cNvPr>
            <p:cNvSpPr txBox="1"/>
            <p:nvPr/>
          </p:nvSpPr>
          <p:spPr>
            <a:xfrm>
              <a:off x="7934503" y="1393292"/>
              <a:ext cx="35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?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8F8DB69-A387-4C4A-80E2-211EF0BA7EB0}"/>
              </a:ext>
            </a:extLst>
          </p:cNvPr>
          <p:cNvSpPr txBox="1"/>
          <p:nvPr/>
        </p:nvSpPr>
        <p:spPr>
          <a:xfrm>
            <a:off x="8004353" y="4847893"/>
            <a:ext cx="40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encoder would learn to map 2 different digits to similar z, then reconstruction</a:t>
            </a:r>
            <a:br>
              <a:rPr lang="en-US" dirty="0"/>
            </a:br>
            <a:r>
              <a:rPr lang="en-US" dirty="0"/>
              <a:t>z-&gt; x would fail for both!</a:t>
            </a:r>
          </a:p>
          <a:p>
            <a:pPr algn="ctr"/>
            <a:r>
              <a:rPr lang="en-US" b="1" dirty="0"/>
              <a:t>High loss!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BF8C54-C6E5-C549-9935-DD0CD4CE0DE9}"/>
              </a:ext>
            </a:extLst>
          </p:cNvPr>
          <p:cNvGrpSpPr/>
          <p:nvPr/>
        </p:nvGrpSpPr>
        <p:grpSpPr>
          <a:xfrm>
            <a:off x="9352073" y="3762901"/>
            <a:ext cx="780742" cy="765260"/>
            <a:chOff x="9017411" y="3227565"/>
            <a:chExt cx="1212118" cy="1188082"/>
          </a:xfrm>
        </p:grpSpPr>
        <p:pic>
          <p:nvPicPr>
            <p:cNvPr id="55" name="Picture 54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E47F717E-70EE-694F-B2A8-BDF5D98FA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l="77347" t="26074" r="16858" b="61701"/>
            <a:stretch/>
          </p:blipFill>
          <p:spPr>
            <a:xfrm>
              <a:off x="9017411" y="3227565"/>
              <a:ext cx="1212118" cy="118808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3C8E3A6-8D0D-E944-8CE8-E8B12812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63000"/>
            </a:blip>
            <a:srcRect l="715" t="10614" r="90638" b="14228"/>
            <a:stretch/>
          </p:blipFill>
          <p:spPr>
            <a:xfrm>
              <a:off x="9099923" y="3335677"/>
              <a:ext cx="995510" cy="908093"/>
            </a:xfrm>
            <a:prstGeom prst="rect">
              <a:avLst/>
            </a:prstGeom>
          </p:spPr>
        </p:pic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AD6C0EC-225F-C748-B66C-A7EE98FE78F6}"/>
              </a:ext>
            </a:extLst>
          </p:cNvPr>
          <p:cNvSpPr/>
          <p:nvPr/>
        </p:nvSpPr>
        <p:spPr>
          <a:xfrm>
            <a:off x="8730349" y="3052256"/>
            <a:ext cx="385491" cy="373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595F1AF4-8540-FE46-8E17-B42EEAE5ADF3}"/>
              </a:ext>
            </a:extLst>
          </p:cNvPr>
          <p:cNvSpPr/>
          <p:nvPr/>
        </p:nvSpPr>
        <p:spPr>
          <a:xfrm>
            <a:off x="8724338" y="3975848"/>
            <a:ext cx="385491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4EB56A-9979-2342-B007-602336D68299}"/>
              </a:ext>
            </a:extLst>
          </p:cNvPr>
          <p:cNvGrpSpPr/>
          <p:nvPr/>
        </p:nvGrpSpPr>
        <p:grpSpPr>
          <a:xfrm>
            <a:off x="9326946" y="2777532"/>
            <a:ext cx="816951" cy="853814"/>
            <a:chOff x="8895889" y="3043479"/>
            <a:chExt cx="1268332" cy="132556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8D5794F-FB2D-3D4C-B16D-D70EF2758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-1" r="89958" b="2"/>
            <a:stretch/>
          </p:blipFill>
          <p:spPr>
            <a:xfrm>
              <a:off x="8895889" y="3043479"/>
              <a:ext cx="1268332" cy="1325563"/>
            </a:xfrm>
            <a:prstGeom prst="rect">
              <a:avLst/>
            </a:prstGeom>
          </p:spPr>
        </p:pic>
        <p:pic>
          <p:nvPicPr>
            <p:cNvPr id="42" name="Picture 41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6B15C683-39AA-054B-B25F-7D6AFB8C3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4000"/>
            </a:blip>
            <a:srcRect l="77347" t="26074" r="16858" b="61701"/>
            <a:stretch/>
          </p:blipFill>
          <p:spPr>
            <a:xfrm>
              <a:off x="9017411" y="3227565"/>
              <a:ext cx="1029030" cy="1008625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491A90B-10FA-8746-B705-8B8601A08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-1" r="89958" b="2"/>
          <a:stretch/>
        </p:blipFill>
        <p:spPr>
          <a:xfrm>
            <a:off x="672463" y="3777067"/>
            <a:ext cx="718666" cy="751095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0771EC8D-E08A-1B40-AE07-D6FAAF7104FB}"/>
              </a:ext>
            </a:extLst>
          </p:cNvPr>
          <p:cNvSpPr/>
          <p:nvPr/>
        </p:nvSpPr>
        <p:spPr>
          <a:xfrm>
            <a:off x="1677175" y="3897293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D2BC1C-FB0C-D842-A14F-D442A473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E1C36D-EF38-6A49-B043-B79D9BD931C8}"/>
              </a:ext>
            </a:extLst>
          </p:cNvPr>
          <p:cNvCxnSpPr>
            <a:cxnSpLocks/>
          </p:cNvCxnSpPr>
          <p:nvPr/>
        </p:nvCxnSpPr>
        <p:spPr>
          <a:xfrm flipH="1">
            <a:off x="6448237" y="2126188"/>
            <a:ext cx="305754" cy="1504248"/>
          </a:xfrm>
          <a:prstGeom prst="straightConnector1">
            <a:avLst/>
          </a:prstGeom>
          <a:ln w="3492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53AFFA-499F-934D-BF57-EA9B1A7D4A25}"/>
              </a:ext>
            </a:extLst>
          </p:cNvPr>
          <p:cNvCxnSpPr>
            <a:cxnSpLocks/>
          </p:cNvCxnSpPr>
          <p:nvPr/>
        </p:nvCxnSpPr>
        <p:spPr>
          <a:xfrm flipH="1">
            <a:off x="6549064" y="2489095"/>
            <a:ext cx="787157" cy="1141341"/>
          </a:xfrm>
          <a:prstGeom prst="straightConnector1">
            <a:avLst/>
          </a:prstGeom>
          <a:ln w="3492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622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16F6C45B-45A7-5343-9A54-48C6E3AD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420" y="2204088"/>
            <a:ext cx="2731805" cy="2673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6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Why learn to cluster data?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56</a:t>
            </a:fld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112EDB9-BA20-B64B-A2BD-548E0575D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670"/>
          <a:stretch/>
        </p:blipFill>
        <p:spPr>
          <a:xfrm>
            <a:off x="2456578" y="2642115"/>
            <a:ext cx="1785357" cy="2110036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FF63976-D8C1-6541-89DB-E082A2A7B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92"/>
          <a:stretch/>
        </p:blipFill>
        <p:spPr>
          <a:xfrm>
            <a:off x="7190101" y="2636272"/>
            <a:ext cx="1540248" cy="211003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A327C5-FE28-CE48-A877-AB1DE56F3917}"/>
              </a:ext>
            </a:extLst>
          </p:cNvPr>
          <p:cNvCxnSpPr>
            <a:cxnSpLocks/>
          </p:cNvCxnSpPr>
          <p:nvPr/>
        </p:nvCxnSpPr>
        <p:spPr>
          <a:xfrm>
            <a:off x="4473398" y="4907106"/>
            <a:ext cx="27211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430840-D0C2-2E4E-A369-D57EE7EAAF92}"/>
              </a:ext>
            </a:extLst>
          </p:cNvPr>
          <p:cNvCxnSpPr>
            <a:cxnSpLocks/>
          </p:cNvCxnSpPr>
          <p:nvPr/>
        </p:nvCxnSpPr>
        <p:spPr>
          <a:xfrm flipV="1">
            <a:off x="4473398" y="1952300"/>
            <a:ext cx="0" cy="29642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AC669B9-6BCC-6848-B588-1EDB492A9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064" y="4993888"/>
            <a:ext cx="511452" cy="298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38FA0-9AC4-1D45-A95F-CE87C9517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235" y="1846617"/>
            <a:ext cx="544579" cy="3176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E61386-8CC7-1648-8192-68C2EEF0C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681" y="3429000"/>
            <a:ext cx="430995" cy="251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30C9CD-07BC-F943-823E-FACC7337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221" y="3832537"/>
            <a:ext cx="430996" cy="2514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54A12E-2B74-9945-849F-E52C095DD7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12" t="1" r="20046" b="-1"/>
          <a:stretch/>
        </p:blipFill>
        <p:spPr>
          <a:xfrm>
            <a:off x="690740" y="5007438"/>
            <a:ext cx="687004" cy="718012"/>
          </a:xfrm>
          <a:prstGeom prst="rect">
            <a:avLst/>
          </a:prstGeom>
        </p:spPr>
      </p:pic>
      <p:pic>
        <p:nvPicPr>
          <p:cNvPr id="36" name="Picture 35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F769667A-461A-9842-8AA2-9EDCE9CD93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694315" y="2816169"/>
            <a:ext cx="694768" cy="615964"/>
          </a:xfrm>
          <a:prstGeom prst="rect">
            <a:avLst/>
          </a:prstGeom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9CBA58E3-D724-A54C-BA32-C0DC9A6167DE}"/>
              </a:ext>
            </a:extLst>
          </p:cNvPr>
          <p:cNvSpPr/>
          <p:nvPr/>
        </p:nvSpPr>
        <p:spPr>
          <a:xfrm>
            <a:off x="1686427" y="2961308"/>
            <a:ext cx="511164" cy="373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86F90916-D406-1949-9E27-4D650F0B49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6448237" y="1489680"/>
            <a:ext cx="589464" cy="5226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B618BA-7A91-C74C-9B43-FE9CEC5FB0BF}"/>
              </a:ext>
            </a:extLst>
          </p:cNvPr>
          <p:cNvCxnSpPr>
            <a:cxnSpLocks/>
          </p:cNvCxnSpPr>
          <p:nvPr/>
        </p:nvCxnSpPr>
        <p:spPr>
          <a:xfrm flipH="1">
            <a:off x="6448237" y="2126188"/>
            <a:ext cx="305754" cy="1504248"/>
          </a:xfrm>
          <a:prstGeom prst="straightConnector1">
            <a:avLst/>
          </a:prstGeom>
          <a:ln w="3492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0CAAC9-5CA2-9F45-B3B6-2CAEE1AD33AA}"/>
              </a:ext>
            </a:extLst>
          </p:cNvPr>
          <p:cNvCxnSpPr>
            <a:cxnSpLocks/>
          </p:cNvCxnSpPr>
          <p:nvPr/>
        </p:nvCxnSpPr>
        <p:spPr>
          <a:xfrm flipH="1">
            <a:off x="6549064" y="2489095"/>
            <a:ext cx="787157" cy="1141341"/>
          </a:xfrm>
          <a:prstGeom prst="straightConnector1">
            <a:avLst/>
          </a:prstGeom>
          <a:ln w="3492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C130A35-91D4-8048-9232-1A978CE79D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-1" r="89958" b="2"/>
          <a:stretch/>
        </p:blipFill>
        <p:spPr>
          <a:xfrm>
            <a:off x="690740" y="3525653"/>
            <a:ext cx="718666" cy="751095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416ED80F-4154-3148-A5FC-11B4EB8D359B}"/>
              </a:ext>
            </a:extLst>
          </p:cNvPr>
          <p:cNvSpPr/>
          <p:nvPr/>
        </p:nvSpPr>
        <p:spPr>
          <a:xfrm>
            <a:off x="1695452" y="3645879"/>
            <a:ext cx="511164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AD6C0EC-225F-C748-B66C-A7EE98FE78F6}"/>
              </a:ext>
            </a:extLst>
          </p:cNvPr>
          <p:cNvSpPr/>
          <p:nvPr/>
        </p:nvSpPr>
        <p:spPr>
          <a:xfrm>
            <a:off x="8730349" y="2854250"/>
            <a:ext cx="385491" cy="373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595F1AF4-8540-FE46-8E17-B42EEAE5ADF3}"/>
              </a:ext>
            </a:extLst>
          </p:cNvPr>
          <p:cNvSpPr/>
          <p:nvPr/>
        </p:nvSpPr>
        <p:spPr>
          <a:xfrm>
            <a:off x="8730349" y="3525653"/>
            <a:ext cx="385491" cy="3733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EA7AD9-E4D2-CD4B-9684-E3FB24C7DE4A}"/>
              </a:ext>
            </a:extLst>
          </p:cNvPr>
          <p:cNvCxnSpPr>
            <a:cxnSpLocks/>
          </p:cNvCxnSpPr>
          <p:nvPr/>
        </p:nvCxnSpPr>
        <p:spPr>
          <a:xfrm>
            <a:off x="4909761" y="2075817"/>
            <a:ext cx="0" cy="1064948"/>
          </a:xfrm>
          <a:prstGeom prst="straightConnector1">
            <a:avLst/>
          </a:prstGeom>
          <a:ln w="3492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D3091DB2-23C3-5E4F-94BE-9C5636D134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-1" r="89958" b="2"/>
          <a:stretch/>
        </p:blipFill>
        <p:spPr>
          <a:xfrm>
            <a:off x="4637231" y="1466545"/>
            <a:ext cx="571500" cy="597288"/>
          </a:xfrm>
          <a:prstGeom prst="rect">
            <a:avLst/>
          </a:prstGeom>
        </p:spPr>
      </p:pic>
      <p:pic>
        <p:nvPicPr>
          <p:cNvPr id="45" name="Picture 44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9D7D8C4A-E91A-3242-ACDA-D40C5B4EE8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7" t="26074" r="16246" b="61701"/>
          <a:stretch/>
        </p:blipFill>
        <p:spPr>
          <a:xfrm>
            <a:off x="9287432" y="2698104"/>
            <a:ext cx="694768" cy="6159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0912C50-C065-B544-921B-20335F2748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-1" r="89958" b="2"/>
          <a:stretch/>
        </p:blipFill>
        <p:spPr>
          <a:xfrm>
            <a:off x="9269545" y="3336762"/>
            <a:ext cx="718666" cy="75109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7D58B38-3422-254D-8B2F-45C2F15554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91" t="-3" r="79567" b="3"/>
          <a:stretch/>
        </p:blipFill>
        <p:spPr>
          <a:xfrm>
            <a:off x="7388726" y="1937331"/>
            <a:ext cx="571499" cy="5972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862B66E-8E87-A34C-BDF1-2372919837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91" t="-3" r="79567" b="3"/>
          <a:stretch/>
        </p:blipFill>
        <p:spPr>
          <a:xfrm>
            <a:off x="690740" y="4276748"/>
            <a:ext cx="687004" cy="718009"/>
          </a:xfrm>
          <a:prstGeom prst="rect">
            <a:avLst/>
          </a:prstGeom>
        </p:spPr>
      </p:pic>
      <p:sp>
        <p:nvSpPr>
          <p:cNvPr id="59" name="Right Arrow 58">
            <a:extLst>
              <a:ext uri="{FF2B5EF4-FFF2-40B4-BE49-F238E27FC236}">
                <a16:creationId xmlns:a16="http://schemas.microsoft.com/office/drawing/2014/main" id="{4B5345F2-7872-BB4D-B243-81AEC06020A1}"/>
              </a:ext>
            </a:extLst>
          </p:cNvPr>
          <p:cNvSpPr/>
          <p:nvPr/>
        </p:nvSpPr>
        <p:spPr>
          <a:xfrm>
            <a:off x="1694723" y="4418585"/>
            <a:ext cx="511164" cy="3733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F37EACEA-C9AD-9A4E-8709-44FCFCADE583}"/>
              </a:ext>
            </a:extLst>
          </p:cNvPr>
          <p:cNvSpPr/>
          <p:nvPr/>
        </p:nvSpPr>
        <p:spPr>
          <a:xfrm>
            <a:off x="8730349" y="4323709"/>
            <a:ext cx="385491" cy="28153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E75E08-A063-1046-AB2D-33F0F16413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91" t="-3" r="79567" b="3"/>
          <a:stretch/>
        </p:blipFill>
        <p:spPr>
          <a:xfrm>
            <a:off x="9295196" y="4093215"/>
            <a:ext cx="687004" cy="7180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ED95B70-4B4B-8740-A03B-CF36FA41E1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12" t="1" r="20046" b="-1"/>
          <a:stretch/>
        </p:blipFill>
        <p:spPr>
          <a:xfrm>
            <a:off x="9269545" y="4844230"/>
            <a:ext cx="718654" cy="751091"/>
          </a:xfrm>
          <a:prstGeom prst="rect">
            <a:avLst/>
          </a:prstGeom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A6BCB7BA-C123-F741-BB27-C2911D18D52B}"/>
              </a:ext>
            </a:extLst>
          </p:cNvPr>
          <p:cNvSpPr/>
          <p:nvPr/>
        </p:nvSpPr>
        <p:spPr>
          <a:xfrm>
            <a:off x="8750068" y="5078486"/>
            <a:ext cx="385491" cy="2815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5E6811DD-E3FB-174F-A851-484B7E01F8C9}"/>
              </a:ext>
            </a:extLst>
          </p:cNvPr>
          <p:cNvSpPr/>
          <p:nvPr/>
        </p:nvSpPr>
        <p:spPr>
          <a:xfrm>
            <a:off x="1684771" y="5080735"/>
            <a:ext cx="511164" cy="37331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1EC6DD2-D097-5E48-A1B7-95958BD8DC5D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5651386" y="3525654"/>
            <a:ext cx="123249" cy="1481784"/>
          </a:xfrm>
          <a:prstGeom prst="straightConnector1">
            <a:avLst/>
          </a:prstGeom>
          <a:ln w="349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DD8AAB0E-B034-AB40-BD96-1A05FCD126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12" t="1" r="20046" b="-1"/>
          <a:stretch/>
        </p:blipFill>
        <p:spPr>
          <a:xfrm>
            <a:off x="5395660" y="5007438"/>
            <a:ext cx="511452" cy="5345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3E08BF4-1C58-CD47-AEDB-09206B701C7C}"/>
              </a:ext>
            </a:extLst>
          </p:cNvPr>
          <p:cNvSpPr txBox="1"/>
          <p:nvPr/>
        </p:nvSpPr>
        <p:spPr>
          <a:xfrm>
            <a:off x="6707980" y="5705796"/>
            <a:ext cx="40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</a:t>
            </a:r>
            <a:r>
              <a:rPr lang="en-US" b="1" dirty="0"/>
              <a:t>Encoder</a:t>
            </a:r>
            <a:r>
              <a:rPr lang="en-US" dirty="0"/>
              <a:t> learns to </a:t>
            </a:r>
            <a:r>
              <a:rPr lang="en-US" b="1" dirty="0"/>
              <a:t>map similar samples close in space of Z, and different samples far away</a:t>
            </a:r>
            <a:r>
              <a:rPr lang="en-US" dirty="0"/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A4F22A-612F-3144-B050-2E93D411EECF}"/>
              </a:ext>
            </a:extLst>
          </p:cNvPr>
          <p:cNvSpPr txBox="1"/>
          <p:nvPr/>
        </p:nvSpPr>
        <p:spPr>
          <a:xfrm>
            <a:off x="7695663" y="989789"/>
            <a:ext cx="40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minimize the loss, the </a:t>
            </a:r>
            <a:r>
              <a:rPr lang="en-US" b="1" dirty="0"/>
              <a:t>Encoder</a:t>
            </a:r>
            <a:r>
              <a:rPr lang="en-US" dirty="0"/>
              <a:t> tries </a:t>
            </a:r>
            <a:r>
              <a:rPr lang="en-US" b="1" dirty="0"/>
              <a:t>to make reconstruction z-&gt; x easy (unambiguous)</a:t>
            </a:r>
            <a:r>
              <a:rPr lang="en-US" dirty="0"/>
              <a:t> for Decoder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8277A-8C30-A04F-B617-F1047258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09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 from unlabeled data, when </a:t>
            </a:r>
            <a:r>
              <a:rPr lang="en-US" sz="3600" b="1" u="sng" dirty="0"/>
              <a:t>labels are limited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2609685-BEFE-514C-8365-07F3D3480239}"/>
              </a:ext>
            </a:extLst>
          </p:cNvPr>
          <p:cNvSpPr/>
          <p:nvPr/>
        </p:nvSpPr>
        <p:spPr>
          <a:xfrm>
            <a:off x="2003632" y="4061973"/>
            <a:ext cx="333487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6FAD9A2-DC83-C047-87B2-0A84AD99F555}"/>
              </a:ext>
            </a:extLst>
          </p:cNvPr>
          <p:cNvSpPr/>
          <p:nvPr/>
        </p:nvSpPr>
        <p:spPr>
          <a:xfrm>
            <a:off x="4733528" y="4048138"/>
            <a:ext cx="333487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7ECAE5-73A3-3F40-90A9-4FCA42197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12" y="3924151"/>
            <a:ext cx="332509" cy="6454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AE413E-8762-A44F-B7C5-8A4B5CCB5F3F}"/>
              </a:ext>
            </a:extLst>
          </p:cNvPr>
          <p:cNvGrpSpPr/>
          <p:nvPr/>
        </p:nvGrpSpPr>
        <p:grpSpPr>
          <a:xfrm>
            <a:off x="689258" y="4113979"/>
            <a:ext cx="1239739" cy="517330"/>
            <a:chOff x="490297" y="3330025"/>
            <a:chExt cx="1239739" cy="5173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D856B-3B94-534C-B09D-0A314BDE3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700"/>
            <a:stretch/>
          </p:blipFill>
          <p:spPr>
            <a:xfrm>
              <a:off x="490297" y="3330025"/>
              <a:ext cx="1239739" cy="25866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9BDC6C-D5E3-764E-80C2-CB5DEE43F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701" r="-1"/>
            <a:stretch/>
          </p:blipFill>
          <p:spPr>
            <a:xfrm>
              <a:off x="490297" y="3588690"/>
              <a:ext cx="1239739" cy="258665"/>
            </a:xfrm>
            <a:prstGeom prst="rect">
              <a:avLst/>
            </a:prstGeom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2B00D5F-A43C-EF4F-B5E8-3A0FAA57E0C7}"/>
              </a:ext>
            </a:extLst>
          </p:cNvPr>
          <p:cNvGrpSpPr/>
          <p:nvPr/>
        </p:nvGrpSpPr>
        <p:grpSpPr>
          <a:xfrm>
            <a:off x="2641822" y="3264320"/>
            <a:ext cx="293077" cy="2028085"/>
            <a:chOff x="2602525" y="2883877"/>
            <a:chExt cx="293077" cy="2028085"/>
          </a:xfrm>
        </p:grpSpPr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99F9D3C3-BD3A-554D-98B6-0B50FBCCFB5E}"/>
                </a:ext>
              </a:extLst>
            </p:cNvPr>
            <p:cNvSpPr/>
            <p:nvPr/>
          </p:nvSpPr>
          <p:spPr>
            <a:xfrm>
              <a:off x="2602525" y="2883877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42865ABA-2BEF-CD44-9FE6-5E51B1A368AC}"/>
                </a:ext>
              </a:extLst>
            </p:cNvPr>
            <p:cNvSpPr/>
            <p:nvPr/>
          </p:nvSpPr>
          <p:spPr>
            <a:xfrm>
              <a:off x="2602525" y="3317629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9E4C2094-F82B-0744-A707-1265E536D712}"/>
                </a:ext>
              </a:extLst>
            </p:cNvPr>
            <p:cNvSpPr/>
            <p:nvPr/>
          </p:nvSpPr>
          <p:spPr>
            <a:xfrm>
              <a:off x="2602525" y="3751381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E6469473-BD32-7A4C-B7E2-EFB38EBAFA87}"/>
                </a:ext>
              </a:extLst>
            </p:cNvPr>
            <p:cNvSpPr/>
            <p:nvPr/>
          </p:nvSpPr>
          <p:spPr>
            <a:xfrm>
              <a:off x="2602525" y="4185133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AA354AAF-F170-C842-A5D9-73ED2104FEDB}"/>
                </a:ext>
              </a:extLst>
            </p:cNvPr>
            <p:cNvSpPr/>
            <p:nvPr/>
          </p:nvSpPr>
          <p:spPr>
            <a:xfrm>
              <a:off x="2602525" y="4618885"/>
              <a:ext cx="293077" cy="29307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FA14F6A6-52DF-FA41-B0E7-30A7BC41F9E9}"/>
              </a:ext>
            </a:extLst>
          </p:cNvPr>
          <p:cNvGrpSpPr/>
          <p:nvPr/>
        </p:nvGrpSpPr>
        <p:grpSpPr>
          <a:xfrm>
            <a:off x="3425594" y="3526804"/>
            <a:ext cx="293077" cy="1594333"/>
            <a:chOff x="3386297" y="2885103"/>
            <a:chExt cx="293077" cy="1594333"/>
          </a:xfrm>
          <a:solidFill>
            <a:schemeClr val="accent1"/>
          </a:solidFill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99254D5F-5A65-334D-83FF-E2B3A355D47E}"/>
                </a:ext>
              </a:extLst>
            </p:cNvPr>
            <p:cNvSpPr/>
            <p:nvPr/>
          </p:nvSpPr>
          <p:spPr>
            <a:xfrm>
              <a:off x="3386297" y="2885103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6E8C3F82-85E4-FF4B-866E-7C6D27AD602F}"/>
                </a:ext>
              </a:extLst>
            </p:cNvPr>
            <p:cNvSpPr/>
            <p:nvPr/>
          </p:nvSpPr>
          <p:spPr>
            <a:xfrm>
              <a:off x="3386297" y="3318855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D1BD375E-A120-0148-863E-6A91E2CC1411}"/>
                </a:ext>
              </a:extLst>
            </p:cNvPr>
            <p:cNvSpPr/>
            <p:nvPr/>
          </p:nvSpPr>
          <p:spPr>
            <a:xfrm>
              <a:off x="3386297" y="3752607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EA60DEBA-5023-B747-9393-272F5EF1AB1B}"/>
                </a:ext>
              </a:extLst>
            </p:cNvPr>
            <p:cNvSpPr/>
            <p:nvPr/>
          </p:nvSpPr>
          <p:spPr>
            <a:xfrm>
              <a:off x="3386297" y="4186359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963F051C-8392-0246-A6D6-88919E7FEBF2}"/>
              </a:ext>
            </a:extLst>
          </p:cNvPr>
          <p:cNvGrpSpPr/>
          <p:nvPr/>
        </p:nvGrpSpPr>
        <p:grpSpPr>
          <a:xfrm>
            <a:off x="2934899" y="3410859"/>
            <a:ext cx="490695" cy="1735008"/>
            <a:chOff x="2782499" y="3258459"/>
            <a:chExt cx="490695" cy="1735008"/>
          </a:xfrm>
        </p:grpSpPr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8024A40C-B64D-0F41-BDDA-1AB1B6723358}"/>
                </a:ext>
              </a:extLst>
            </p:cNvPr>
            <p:cNvCxnSpPr>
              <a:stCxn id="375" idx="6"/>
              <a:endCxn id="381" idx="2"/>
            </p:cNvCxnSpPr>
            <p:nvPr/>
          </p:nvCxnSpPr>
          <p:spPr>
            <a:xfrm>
              <a:off x="2782499" y="3258459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20E9F38E-33BC-3D4B-8BA7-68EEEDEF141B}"/>
                </a:ext>
              </a:extLst>
            </p:cNvPr>
            <p:cNvCxnSpPr>
              <a:cxnSpLocks/>
              <a:stCxn id="375" idx="6"/>
              <a:endCxn id="382" idx="2"/>
            </p:cNvCxnSpPr>
            <p:nvPr/>
          </p:nvCxnSpPr>
          <p:spPr>
            <a:xfrm>
              <a:off x="2782499" y="3258459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875FFFA0-7EC5-0A4F-9570-AF3150A28D62}"/>
                </a:ext>
              </a:extLst>
            </p:cNvPr>
            <p:cNvCxnSpPr>
              <a:cxnSpLocks/>
              <a:stCxn id="375" idx="6"/>
              <a:endCxn id="383" idx="2"/>
            </p:cNvCxnSpPr>
            <p:nvPr/>
          </p:nvCxnSpPr>
          <p:spPr>
            <a:xfrm>
              <a:off x="2782499" y="3258459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28844569-0E7C-9944-8705-E211550170F3}"/>
                </a:ext>
              </a:extLst>
            </p:cNvPr>
            <p:cNvCxnSpPr>
              <a:cxnSpLocks/>
              <a:stCxn id="375" idx="6"/>
              <a:endCxn id="384" idx="2"/>
            </p:cNvCxnSpPr>
            <p:nvPr/>
          </p:nvCxnSpPr>
          <p:spPr>
            <a:xfrm>
              <a:off x="2782499" y="3258459"/>
              <a:ext cx="490695" cy="156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6C2F3827-0FBA-5F4B-842B-22A368458566}"/>
                </a:ext>
              </a:extLst>
            </p:cNvPr>
            <p:cNvCxnSpPr>
              <a:cxnSpLocks/>
              <a:stCxn id="376" idx="6"/>
              <a:endCxn id="384" idx="2"/>
            </p:cNvCxnSpPr>
            <p:nvPr/>
          </p:nvCxnSpPr>
          <p:spPr>
            <a:xfrm>
              <a:off x="2782499" y="3692211"/>
              <a:ext cx="490695" cy="11299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732B42A3-61E3-6C4C-913F-03EC4F562E4E}"/>
                </a:ext>
              </a:extLst>
            </p:cNvPr>
            <p:cNvCxnSpPr>
              <a:cxnSpLocks/>
              <a:stCxn id="376" idx="6"/>
              <a:endCxn id="383" idx="2"/>
            </p:cNvCxnSpPr>
            <p:nvPr/>
          </p:nvCxnSpPr>
          <p:spPr>
            <a:xfrm>
              <a:off x="2782499" y="3692211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9507289A-F8FA-464B-8E9C-D9DD4F4C2424}"/>
                </a:ext>
              </a:extLst>
            </p:cNvPr>
            <p:cNvCxnSpPr>
              <a:cxnSpLocks/>
              <a:stCxn id="376" idx="6"/>
              <a:endCxn id="382" idx="2"/>
            </p:cNvCxnSpPr>
            <p:nvPr/>
          </p:nvCxnSpPr>
          <p:spPr>
            <a:xfrm>
              <a:off x="2782499" y="3692211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B994870A-945E-0C4F-AAFA-7C0E62F4B27E}"/>
                </a:ext>
              </a:extLst>
            </p:cNvPr>
            <p:cNvCxnSpPr>
              <a:cxnSpLocks/>
              <a:stCxn id="376" idx="6"/>
              <a:endCxn id="381" idx="2"/>
            </p:cNvCxnSpPr>
            <p:nvPr/>
          </p:nvCxnSpPr>
          <p:spPr>
            <a:xfrm flipV="1">
              <a:off x="2782499" y="3520943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EA26EF20-679B-EF4A-8335-168C0E613E19}"/>
                </a:ext>
              </a:extLst>
            </p:cNvPr>
            <p:cNvCxnSpPr>
              <a:cxnSpLocks/>
              <a:stCxn id="377" idx="6"/>
              <a:endCxn id="381" idx="2"/>
            </p:cNvCxnSpPr>
            <p:nvPr/>
          </p:nvCxnSpPr>
          <p:spPr>
            <a:xfrm flipV="1">
              <a:off x="2782499" y="3520943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EDB6E7BE-5F45-5747-8D15-03BC1FF8D7B4}"/>
                </a:ext>
              </a:extLst>
            </p:cNvPr>
            <p:cNvCxnSpPr>
              <a:cxnSpLocks/>
              <a:stCxn id="377" idx="6"/>
              <a:endCxn id="382" idx="2"/>
            </p:cNvCxnSpPr>
            <p:nvPr/>
          </p:nvCxnSpPr>
          <p:spPr>
            <a:xfrm flipV="1">
              <a:off x="2782499" y="3954695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EA0A1166-7E25-1A49-AA63-5AA5B828150C}"/>
                </a:ext>
              </a:extLst>
            </p:cNvPr>
            <p:cNvCxnSpPr>
              <a:cxnSpLocks/>
              <a:stCxn id="377" idx="6"/>
              <a:endCxn id="383" idx="2"/>
            </p:cNvCxnSpPr>
            <p:nvPr/>
          </p:nvCxnSpPr>
          <p:spPr>
            <a:xfrm>
              <a:off x="2782499" y="4125963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8BAA8A66-3EFF-204F-B8FB-9A6568E7A794}"/>
                </a:ext>
              </a:extLst>
            </p:cNvPr>
            <p:cNvCxnSpPr>
              <a:cxnSpLocks/>
              <a:stCxn id="377" idx="6"/>
              <a:endCxn id="384" idx="2"/>
            </p:cNvCxnSpPr>
            <p:nvPr/>
          </p:nvCxnSpPr>
          <p:spPr>
            <a:xfrm>
              <a:off x="2782499" y="4125963"/>
              <a:ext cx="490695" cy="6962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A2291A8D-3FC3-044E-A675-F5791DD9A725}"/>
                </a:ext>
              </a:extLst>
            </p:cNvPr>
            <p:cNvCxnSpPr>
              <a:cxnSpLocks/>
              <a:stCxn id="378" idx="6"/>
              <a:endCxn id="381" idx="2"/>
            </p:cNvCxnSpPr>
            <p:nvPr/>
          </p:nvCxnSpPr>
          <p:spPr>
            <a:xfrm flipV="1">
              <a:off x="2782499" y="3520943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815251C4-8E6E-F741-AD8B-216FBC3AACF0}"/>
                </a:ext>
              </a:extLst>
            </p:cNvPr>
            <p:cNvCxnSpPr>
              <a:cxnSpLocks/>
              <a:stCxn id="378" idx="6"/>
              <a:endCxn id="382" idx="2"/>
            </p:cNvCxnSpPr>
            <p:nvPr/>
          </p:nvCxnSpPr>
          <p:spPr>
            <a:xfrm flipV="1">
              <a:off x="2782499" y="3954695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9FC6BDF7-8847-1C4F-A05F-1F244F4B2E91}"/>
                </a:ext>
              </a:extLst>
            </p:cNvPr>
            <p:cNvCxnSpPr>
              <a:cxnSpLocks/>
              <a:stCxn id="378" idx="6"/>
              <a:endCxn id="383" idx="2"/>
            </p:cNvCxnSpPr>
            <p:nvPr/>
          </p:nvCxnSpPr>
          <p:spPr>
            <a:xfrm flipV="1">
              <a:off x="2782499" y="4388447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76D03EF2-DB70-5347-B37A-0DA34846689E}"/>
                </a:ext>
              </a:extLst>
            </p:cNvPr>
            <p:cNvCxnSpPr>
              <a:cxnSpLocks/>
              <a:stCxn id="378" idx="6"/>
              <a:endCxn id="384" idx="2"/>
            </p:cNvCxnSpPr>
            <p:nvPr/>
          </p:nvCxnSpPr>
          <p:spPr>
            <a:xfrm>
              <a:off x="2782499" y="4559715"/>
              <a:ext cx="490695" cy="262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0086A47F-41C5-424B-860A-827F73A3B7C9}"/>
                </a:ext>
              </a:extLst>
            </p:cNvPr>
            <p:cNvCxnSpPr>
              <a:cxnSpLocks/>
              <a:stCxn id="379" idx="6"/>
              <a:endCxn id="384" idx="2"/>
            </p:cNvCxnSpPr>
            <p:nvPr/>
          </p:nvCxnSpPr>
          <p:spPr>
            <a:xfrm flipV="1">
              <a:off x="2782499" y="4822199"/>
              <a:ext cx="490695" cy="171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1817FCED-497F-7344-9ED2-6DB50CD7A773}"/>
                </a:ext>
              </a:extLst>
            </p:cNvPr>
            <p:cNvCxnSpPr>
              <a:cxnSpLocks/>
              <a:stCxn id="379" idx="6"/>
              <a:endCxn id="383" idx="2"/>
            </p:cNvCxnSpPr>
            <p:nvPr/>
          </p:nvCxnSpPr>
          <p:spPr>
            <a:xfrm flipV="1">
              <a:off x="2782499" y="4388447"/>
              <a:ext cx="490695" cy="6050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88919976-5D71-0D47-AB57-02634B5F5318}"/>
                </a:ext>
              </a:extLst>
            </p:cNvPr>
            <p:cNvCxnSpPr>
              <a:cxnSpLocks/>
              <a:stCxn id="379" idx="6"/>
              <a:endCxn id="382" idx="2"/>
            </p:cNvCxnSpPr>
            <p:nvPr/>
          </p:nvCxnSpPr>
          <p:spPr>
            <a:xfrm flipV="1">
              <a:off x="2782499" y="3954695"/>
              <a:ext cx="490695" cy="1038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C91C69C0-935C-F54A-9719-5677C712231A}"/>
                </a:ext>
              </a:extLst>
            </p:cNvPr>
            <p:cNvCxnSpPr>
              <a:cxnSpLocks/>
              <a:stCxn id="379" idx="6"/>
              <a:endCxn id="381" idx="2"/>
            </p:cNvCxnSpPr>
            <p:nvPr/>
          </p:nvCxnSpPr>
          <p:spPr>
            <a:xfrm flipV="1">
              <a:off x="2782499" y="3520943"/>
              <a:ext cx="490695" cy="14725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85AB3726-1C40-E145-8DE5-3D37007AFD5B}"/>
              </a:ext>
            </a:extLst>
          </p:cNvPr>
          <p:cNvGrpSpPr/>
          <p:nvPr/>
        </p:nvGrpSpPr>
        <p:grpSpPr>
          <a:xfrm>
            <a:off x="4233057" y="3789390"/>
            <a:ext cx="293077" cy="1161724"/>
            <a:chOff x="3386297" y="3140437"/>
            <a:chExt cx="293077" cy="116172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A0B8E75C-556C-4748-9C4B-7761D2BD2A38}"/>
                </a:ext>
              </a:extLst>
            </p:cNvPr>
            <p:cNvSpPr/>
            <p:nvPr/>
          </p:nvSpPr>
          <p:spPr>
            <a:xfrm>
              <a:off x="3386297" y="3140437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983062FC-84CE-2545-949B-2206B79E0941}"/>
                </a:ext>
              </a:extLst>
            </p:cNvPr>
            <p:cNvSpPr/>
            <p:nvPr/>
          </p:nvSpPr>
          <p:spPr>
            <a:xfrm>
              <a:off x="3386297" y="4009084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EF26EC14-BA3C-3947-9790-16E6DBB690DF}"/>
              </a:ext>
            </a:extLst>
          </p:cNvPr>
          <p:cNvGrpSpPr/>
          <p:nvPr/>
        </p:nvGrpSpPr>
        <p:grpSpPr>
          <a:xfrm>
            <a:off x="3718671" y="3673343"/>
            <a:ext cx="514386" cy="1301256"/>
            <a:chOff x="3413871" y="3368543"/>
            <a:chExt cx="514386" cy="1301256"/>
          </a:xfrm>
        </p:grpSpPr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58327CE0-F603-6448-8E25-EEEDF8063426}"/>
                </a:ext>
              </a:extLst>
            </p:cNvPr>
            <p:cNvCxnSpPr>
              <a:cxnSpLocks/>
              <a:stCxn id="381" idx="6"/>
              <a:endCxn id="407" idx="2"/>
            </p:cNvCxnSpPr>
            <p:nvPr/>
          </p:nvCxnSpPr>
          <p:spPr>
            <a:xfrm>
              <a:off x="3413871" y="3368543"/>
              <a:ext cx="514386" cy="2625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7CA7E62B-5910-7F49-95C1-A83DB17AEA6F}"/>
                </a:ext>
              </a:extLst>
            </p:cNvPr>
            <p:cNvCxnSpPr>
              <a:cxnSpLocks/>
              <a:stCxn id="381" idx="6"/>
              <a:endCxn id="408" idx="2"/>
            </p:cNvCxnSpPr>
            <p:nvPr/>
          </p:nvCxnSpPr>
          <p:spPr>
            <a:xfrm>
              <a:off x="3413871" y="3368543"/>
              <a:ext cx="514386" cy="11312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4BD0152-B562-7B43-ABC0-2DA1D557475D}"/>
                </a:ext>
              </a:extLst>
            </p:cNvPr>
            <p:cNvCxnSpPr>
              <a:cxnSpLocks/>
              <a:stCxn id="382" idx="6"/>
              <a:endCxn id="408" idx="2"/>
            </p:cNvCxnSpPr>
            <p:nvPr/>
          </p:nvCxnSpPr>
          <p:spPr>
            <a:xfrm>
              <a:off x="3413871" y="3802295"/>
              <a:ext cx="514386" cy="6974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3ACBA8DA-ACD9-1241-A6DF-E91CD5838BA1}"/>
                </a:ext>
              </a:extLst>
            </p:cNvPr>
            <p:cNvCxnSpPr>
              <a:cxnSpLocks/>
              <a:stCxn id="382" idx="6"/>
              <a:endCxn id="407" idx="2"/>
            </p:cNvCxnSpPr>
            <p:nvPr/>
          </p:nvCxnSpPr>
          <p:spPr>
            <a:xfrm flipV="1">
              <a:off x="3413871" y="3631129"/>
              <a:ext cx="514386" cy="17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1A20C53F-C7E6-A441-94AB-E147467562EC}"/>
                </a:ext>
              </a:extLst>
            </p:cNvPr>
            <p:cNvCxnSpPr>
              <a:cxnSpLocks/>
              <a:stCxn id="383" idx="6"/>
              <a:endCxn id="407" idx="2"/>
            </p:cNvCxnSpPr>
            <p:nvPr/>
          </p:nvCxnSpPr>
          <p:spPr>
            <a:xfrm flipV="1">
              <a:off x="3413871" y="3631129"/>
              <a:ext cx="514386" cy="604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C32B1486-A96C-2348-B7E6-5B9B1A4D28B5}"/>
                </a:ext>
              </a:extLst>
            </p:cNvPr>
            <p:cNvCxnSpPr>
              <a:cxnSpLocks/>
              <a:stCxn id="383" idx="6"/>
              <a:endCxn id="408" idx="2"/>
            </p:cNvCxnSpPr>
            <p:nvPr/>
          </p:nvCxnSpPr>
          <p:spPr>
            <a:xfrm>
              <a:off x="3413871" y="4236047"/>
              <a:ext cx="514386" cy="263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02BE33B0-84E5-B246-9FE9-046D07392055}"/>
                </a:ext>
              </a:extLst>
            </p:cNvPr>
            <p:cNvCxnSpPr>
              <a:cxnSpLocks/>
              <a:stCxn id="384" idx="6"/>
              <a:endCxn id="407" idx="2"/>
            </p:cNvCxnSpPr>
            <p:nvPr/>
          </p:nvCxnSpPr>
          <p:spPr>
            <a:xfrm flipV="1">
              <a:off x="3413871" y="3631129"/>
              <a:ext cx="514386" cy="10386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638713F0-17FA-2849-BEB9-10EE744136BE}"/>
                </a:ext>
              </a:extLst>
            </p:cNvPr>
            <p:cNvCxnSpPr>
              <a:cxnSpLocks/>
              <a:stCxn id="384" idx="6"/>
              <a:endCxn id="408" idx="2"/>
            </p:cNvCxnSpPr>
            <p:nvPr/>
          </p:nvCxnSpPr>
          <p:spPr>
            <a:xfrm flipV="1">
              <a:off x="3413871" y="4499776"/>
              <a:ext cx="514386" cy="170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7B36BAD2-A9F0-3D41-A8B5-420FDA652A6E}"/>
              </a:ext>
            </a:extLst>
          </p:cNvPr>
          <p:cNvGrpSpPr/>
          <p:nvPr/>
        </p:nvGrpSpPr>
        <p:grpSpPr>
          <a:xfrm>
            <a:off x="4329363" y="4176672"/>
            <a:ext cx="90739" cy="369649"/>
            <a:chOff x="4569157" y="5675508"/>
            <a:chExt cx="90739" cy="369649"/>
          </a:xfrm>
        </p:grpSpPr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2337852E-2529-4047-A214-08DA7AE6EA16}"/>
                </a:ext>
              </a:extLst>
            </p:cNvPr>
            <p:cNvSpPr/>
            <p:nvPr/>
          </p:nvSpPr>
          <p:spPr>
            <a:xfrm>
              <a:off x="4573008" y="5675508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AA20E1B6-4923-4A4D-A347-319BC331F99F}"/>
                </a:ext>
              </a:extLst>
            </p:cNvPr>
            <p:cNvSpPr/>
            <p:nvPr/>
          </p:nvSpPr>
          <p:spPr>
            <a:xfrm>
              <a:off x="4570615" y="5818542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78330C59-FB5B-944C-ACAD-50CFFC6DD285}"/>
                </a:ext>
              </a:extLst>
            </p:cNvPr>
            <p:cNvSpPr/>
            <p:nvPr/>
          </p:nvSpPr>
          <p:spPr>
            <a:xfrm>
              <a:off x="4569157" y="5958269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6F18F8D5-257B-A949-870F-BAF0DB72A1D3}"/>
              </a:ext>
            </a:extLst>
          </p:cNvPr>
          <p:cNvGrpSpPr/>
          <p:nvPr/>
        </p:nvGrpSpPr>
        <p:grpSpPr>
          <a:xfrm>
            <a:off x="6041112" y="4224129"/>
            <a:ext cx="1552445" cy="591689"/>
            <a:chOff x="3314495" y="4015853"/>
            <a:chExt cx="1552445" cy="591689"/>
          </a:xfrm>
        </p:grpSpPr>
        <p:sp>
          <p:nvSpPr>
            <p:cNvPr id="433" name="Hexagon 432">
              <a:extLst>
                <a:ext uri="{FF2B5EF4-FFF2-40B4-BE49-F238E27FC236}">
                  <a16:creationId xmlns:a16="http://schemas.microsoft.com/office/drawing/2014/main" id="{FC8AC468-CD4B-2D44-85C3-C0FE4F9F0029}"/>
                </a:ext>
              </a:extLst>
            </p:cNvPr>
            <p:cNvSpPr/>
            <p:nvPr/>
          </p:nvSpPr>
          <p:spPr>
            <a:xfrm>
              <a:off x="3314495" y="4015853"/>
              <a:ext cx="1552445" cy="591689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2BE476F0-8407-4842-B1B0-CB5CB31E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5835" y="4130488"/>
              <a:ext cx="1374300" cy="350493"/>
            </a:xfrm>
            <a:prstGeom prst="rect">
              <a:avLst/>
            </a:prstGeom>
          </p:spPr>
        </p:pic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CF87BF0-5622-6A4C-BFCD-CD4B4B4B74F8}"/>
              </a:ext>
            </a:extLst>
          </p:cNvPr>
          <p:cNvGrpSpPr/>
          <p:nvPr/>
        </p:nvGrpSpPr>
        <p:grpSpPr>
          <a:xfrm>
            <a:off x="1938132" y="3101855"/>
            <a:ext cx="5332747" cy="1086033"/>
            <a:chOff x="-579268" y="3410551"/>
            <a:chExt cx="5332747" cy="1086033"/>
          </a:xfrm>
        </p:grpSpPr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ECE47F0-44AA-BD48-94FF-582909A5EACA}"/>
                </a:ext>
              </a:extLst>
            </p:cNvPr>
            <p:cNvCxnSpPr>
              <a:cxnSpLocks/>
            </p:cNvCxnSpPr>
            <p:nvPr/>
          </p:nvCxnSpPr>
          <p:spPr>
            <a:xfrm>
              <a:off x="-579268" y="3410551"/>
              <a:ext cx="533274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0BBCC31C-B9AA-564E-9FB4-367C294528DB}"/>
                </a:ext>
              </a:extLst>
            </p:cNvPr>
            <p:cNvCxnSpPr>
              <a:cxnSpLocks/>
            </p:cNvCxnSpPr>
            <p:nvPr/>
          </p:nvCxnSpPr>
          <p:spPr>
            <a:xfrm>
              <a:off x="4753479" y="3410551"/>
              <a:ext cx="0" cy="108603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FF70ECE6-1A05-DA48-9116-F3566327C608}"/>
              </a:ext>
            </a:extLst>
          </p:cNvPr>
          <p:cNvGrpSpPr/>
          <p:nvPr/>
        </p:nvGrpSpPr>
        <p:grpSpPr>
          <a:xfrm>
            <a:off x="5874774" y="3953653"/>
            <a:ext cx="1099443" cy="224915"/>
            <a:chOff x="3194651" y="4331303"/>
            <a:chExt cx="1099443" cy="224915"/>
          </a:xfrm>
        </p:grpSpPr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4ECF5A50-D3E3-E74A-B3BC-4A36182DA08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651" y="4331303"/>
              <a:ext cx="108438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E3491B6-AA44-DB4A-A587-2631F415992A}"/>
                </a:ext>
              </a:extLst>
            </p:cNvPr>
            <p:cNvCxnSpPr>
              <a:cxnSpLocks/>
            </p:cNvCxnSpPr>
            <p:nvPr/>
          </p:nvCxnSpPr>
          <p:spPr>
            <a:xfrm>
              <a:off x="4294094" y="4372081"/>
              <a:ext cx="0" cy="18413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E1D1AD4F-E198-3D43-95D6-31EBA2569D67}"/>
              </a:ext>
            </a:extLst>
          </p:cNvPr>
          <p:cNvGrpSpPr/>
          <p:nvPr/>
        </p:nvGrpSpPr>
        <p:grpSpPr>
          <a:xfrm>
            <a:off x="7890218" y="2531307"/>
            <a:ext cx="4677280" cy="3102319"/>
            <a:chOff x="7565372" y="1750119"/>
            <a:chExt cx="4677280" cy="3102319"/>
          </a:xfrm>
        </p:grpSpPr>
        <p:sp>
          <p:nvSpPr>
            <p:cNvPr id="33" name="Explosion 2 32">
              <a:extLst>
                <a:ext uri="{FF2B5EF4-FFF2-40B4-BE49-F238E27FC236}">
                  <a16:creationId xmlns:a16="http://schemas.microsoft.com/office/drawing/2014/main" id="{D690BB28-920E-7044-A446-5E218C9111E7}"/>
                </a:ext>
              </a:extLst>
            </p:cNvPr>
            <p:cNvSpPr/>
            <p:nvPr/>
          </p:nvSpPr>
          <p:spPr>
            <a:xfrm rot="1034096">
              <a:off x="7565372" y="1750119"/>
              <a:ext cx="4677280" cy="3102319"/>
            </a:xfrm>
            <a:prstGeom prst="irregularSeal2">
              <a:avLst/>
            </a:prstGeom>
            <a:noFill/>
            <a:ln w="60325">
              <a:solidFill>
                <a:srgbClr val="FF0000">
                  <a:alpha val="1992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2A6B7CF-8F04-AA4C-8055-CB88568E720A}"/>
                </a:ext>
              </a:extLst>
            </p:cNvPr>
            <p:cNvSpPr txBox="1"/>
            <p:nvPr/>
          </p:nvSpPr>
          <p:spPr>
            <a:xfrm>
              <a:off x="7992085" y="2762019"/>
              <a:ext cx="34568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Potential overfit!</a:t>
              </a:r>
            </a:p>
            <a:p>
              <a:pPr algn="ctr"/>
              <a:r>
                <a:rPr lang="en-US" dirty="0"/>
                <a:t>Whole image-to-label network (many parameters) trained with little data!</a:t>
              </a:r>
            </a:p>
          </p:txBody>
        </p: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70531A6D-F227-F043-9E1C-EC8453A1E6D0}"/>
              </a:ext>
            </a:extLst>
          </p:cNvPr>
          <p:cNvSpPr txBox="1"/>
          <p:nvPr/>
        </p:nvSpPr>
        <p:spPr>
          <a:xfrm>
            <a:off x="844897" y="1340883"/>
            <a:ext cx="1070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</a:t>
            </a:r>
            <a:r>
              <a:rPr lang="en-US" b="1" dirty="0"/>
              <a:t>our ultimate goal is to learn a Classifier with Supervised Learning.</a:t>
            </a:r>
          </a:p>
          <a:p>
            <a:r>
              <a:rPr lang="en-US" dirty="0"/>
              <a:t>But number (N) of labeled data is </a:t>
            </a:r>
            <a:r>
              <a:rPr lang="en-US" b="1" u="sng" dirty="0"/>
              <a:t>small</a:t>
            </a:r>
            <a:r>
              <a:rPr lang="en-US" dirty="0"/>
              <a:t>.</a:t>
            </a:r>
          </a:p>
        </p:txBody>
      </p:sp>
      <p:pic>
        <p:nvPicPr>
          <p:cNvPr id="446" name="Picture 445">
            <a:extLst>
              <a:ext uri="{FF2B5EF4-FFF2-40B4-BE49-F238E27FC236}">
                <a16:creationId xmlns:a16="http://schemas.microsoft.com/office/drawing/2014/main" id="{3447A3FF-5131-2E46-8A1A-EA2B94702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97" y="2137477"/>
            <a:ext cx="3721667" cy="3721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EE104-7A8F-664F-9C29-AA38688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335D5-3345-C540-BBCA-4A5AB7DB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57</a:t>
            </a:fld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E1C2CDF-E460-0842-A3E3-754814152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71" y="2787280"/>
            <a:ext cx="1228507" cy="590321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F3B65D-092F-BE47-87B0-1491B6A501F2}"/>
              </a:ext>
            </a:extLst>
          </p:cNvPr>
          <p:cNvCxnSpPr>
            <a:cxnSpLocks/>
          </p:cNvCxnSpPr>
          <p:nvPr/>
        </p:nvCxnSpPr>
        <p:spPr>
          <a:xfrm>
            <a:off x="1186866" y="3377601"/>
            <a:ext cx="0" cy="670537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32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Pre-train</a:t>
            </a:r>
            <a:r>
              <a:rPr lang="en-US" sz="3600" dirty="0"/>
              <a:t> with unlabeled data…</a:t>
            </a:r>
            <a:endParaRPr lang="en-US" sz="3600" b="1" dirty="0"/>
          </a:p>
        </p:txBody>
      </p:sp>
      <p:sp>
        <p:nvSpPr>
          <p:cNvPr id="174" name="Slide Number Placeholder 2">
            <a:extLst>
              <a:ext uri="{FF2B5EF4-FFF2-40B4-BE49-F238E27FC236}">
                <a16:creationId xmlns:a16="http://schemas.microsoft.com/office/drawing/2014/main" id="{68AD9B80-F4FF-8648-9155-583F7C0E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1E2948-B1A2-D145-B704-6332A739B609}" type="slidenum">
              <a:rPr lang="en-US" smtClean="0"/>
              <a:t>58</a:t>
            </a:fld>
            <a:endParaRPr lang="en-US"/>
          </a:p>
        </p:txBody>
      </p:sp>
      <p:sp>
        <p:nvSpPr>
          <p:cNvPr id="175" name="Right Arrow 174">
            <a:extLst>
              <a:ext uri="{FF2B5EF4-FFF2-40B4-BE49-F238E27FC236}">
                <a16:creationId xmlns:a16="http://schemas.microsoft.com/office/drawing/2014/main" id="{4AF20FA5-A6D1-6A4C-88F5-743263331746}"/>
              </a:ext>
            </a:extLst>
          </p:cNvPr>
          <p:cNvSpPr/>
          <p:nvPr/>
        </p:nvSpPr>
        <p:spPr>
          <a:xfrm>
            <a:off x="2066008" y="3194217"/>
            <a:ext cx="333487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EC3E0E60-344E-0C4E-9818-E3D93666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87" y="2231797"/>
            <a:ext cx="391607" cy="350385"/>
          </a:xfrm>
          <a:prstGeom prst="rect">
            <a:avLst/>
          </a:prstGeom>
        </p:spPr>
      </p:pic>
      <p:pic>
        <p:nvPicPr>
          <p:cNvPr id="177" name="Picture 17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E3E2BB95-E4E9-F84C-A9B6-E36E8B6C5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333166" y="2683125"/>
            <a:ext cx="1652292" cy="1689367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87F6447B-B51A-0044-BE74-EDA242F30BC9}"/>
              </a:ext>
            </a:extLst>
          </p:cNvPr>
          <p:cNvGrpSpPr/>
          <p:nvPr/>
        </p:nvGrpSpPr>
        <p:grpSpPr>
          <a:xfrm>
            <a:off x="1160991" y="1966294"/>
            <a:ext cx="10214321" cy="1913621"/>
            <a:chOff x="-3080644" y="6481576"/>
            <a:chExt cx="10214321" cy="1913621"/>
          </a:xfrm>
        </p:grpSpPr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72C7B306-37CA-5D46-B7DB-E239FBD85BA7}"/>
                </a:ext>
              </a:extLst>
            </p:cNvPr>
            <p:cNvCxnSpPr>
              <a:cxnSpLocks/>
            </p:cNvCxnSpPr>
            <p:nvPr/>
          </p:nvCxnSpPr>
          <p:spPr>
            <a:xfrm>
              <a:off x="-3080644" y="6481576"/>
              <a:ext cx="1021432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D4DD67D-EAEA-1C41-B759-8D8F37540CD5}"/>
                </a:ext>
              </a:extLst>
            </p:cNvPr>
            <p:cNvCxnSpPr>
              <a:cxnSpLocks/>
            </p:cNvCxnSpPr>
            <p:nvPr/>
          </p:nvCxnSpPr>
          <p:spPr>
            <a:xfrm>
              <a:off x="7133677" y="6481576"/>
              <a:ext cx="0" cy="191362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464B8F65-F807-FA4F-8667-C33A2800F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046" y="2012927"/>
            <a:ext cx="6797877" cy="2791068"/>
          </a:xfrm>
          <a:prstGeom prst="rect">
            <a:avLst/>
          </a:prstGeom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708E500-E047-064D-A850-D84F56B4D37B}"/>
              </a:ext>
            </a:extLst>
          </p:cNvPr>
          <p:cNvGrpSpPr/>
          <p:nvPr/>
        </p:nvGrpSpPr>
        <p:grpSpPr>
          <a:xfrm>
            <a:off x="9753319" y="3923951"/>
            <a:ext cx="2084259" cy="591689"/>
            <a:chOff x="6288216" y="4381099"/>
            <a:chExt cx="2084259" cy="591689"/>
          </a:xfrm>
        </p:grpSpPr>
        <p:sp>
          <p:nvSpPr>
            <p:cNvPr id="292" name="Hexagon 291">
              <a:extLst>
                <a:ext uri="{FF2B5EF4-FFF2-40B4-BE49-F238E27FC236}">
                  <a16:creationId xmlns:a16="http://schemas.microsoft.com/office/drawing/2014/main" id="{BBEE1F16-5430-ED4D-9A38-CC926D9A75D3}"/>
                </a:ext>
              </a:extLst>
            </p:cNvPr>
            <p:cNvSpPr/>
            <p:nvPr/>
          </p:nvSpPr>
          <p:spPr>
            <a:xfrm>
              <a:off x="6288216" y="4381099"/>
              <a:ext cx="2084259" cy="591689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13B9DB6B-FC3A-BD46-BF0B-7E1B44BF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7061" y="4468971"/>
              <a:ext cx="1691102" cy="419938"/>
            </a:xfrm>
            <a:prstGeom prst="rect">
              <a:avLst/>
            </a:prstGeom>
          </p:spPr>
        </p:pic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7A0297E-8C6E-9145-B6D0-C112951D85BE}"/>
              </a:ext>
            </a:extLst>
          </p:cNvPr>
          <p:cNvGrpSpPr/>
          <p:nvPr/>
        </p:nvGrpSpPr>
        <p:grpSpPr>
          <a:xfrm>
            <a:off x="9716292" y="3625431"/>
            <a:ext cx="1262371" cy="254484"/>
            <a:chOff x="5372319" y="4451441"/>
            <a:chExt cx="1262371" cy="254484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1B87089-D9B2-CC4A-8014-51B9FAA13E2B}"/>
                </a:ext>
              </a:extLst>
            </p:cNvPr>
            <p:cNvCxnSpPr>
              <a:cxnSpLocks/>
            </p:cNvCxnSpPr>
            <p:nvPr/>
          </p:nvCxnSpPr>
          <p:spPr>
            <a:xfrm>
              <a:off x="5372319" y="4451441"/>
              <a:ext cx="125708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C7F2228D-2B11-1C4B-AF06-8C8357BF211D}"/>
                </a:ext>
              </a:extLst>
            </p:cNvPr>
            <p:cNvCxnSpPr>
              <a:cxnSpLocks/>
            </p:cNvCxnSpPr>
            <p:nvPr/>
          </p:nvCxnSpPr>
          <p:spPr>
            <a:xfrm>
              <a:off x="6634690" y="4451441"/>
              <a:ext cx="0" cy="25448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55DAF47-31A8-4240-BB95-B6AFF3639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302" y="4875341"/>
            <a:ext cx="694950" cy="6012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0FE7554-1A85-4945-B0EA-B7C35BFC3927}"/>
              </a:ext>
            </a:extLst>
          </p:cNvPr>
          <p:cNvGrpSpPr/>
          <p:nvPr/>
        </p:nvGrpSpPr>
        <p:grpSpPr>
          <a:xfrm>
            <a:off x="3354537" y="4372492"/>
            <a:ext cx="6716177" cy="444162"/>
            <a:chOff x="3354537" y="4919142"/>
            <a:chExt cx="6716177" cy="444162"/>
          </a:xfrm>
        </p:grpSpPr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5CF9C14-D9F6-7549-AFCF-D4F16A7C4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4537" y="5363304"/>
              <a:ext cx="6716177" cy="0"/>
            </a:xfrm>
            <a:prstGeom prst="line">
              <a:avLst/>
            </a:prstGeom>
            <a:ln w="34925">
              <a:solidFill>
                <a:srgbClr val="FF000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BC9CC3D-9D0B-7A4E-B075-9E31623BD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252" y="4933889"/>
              <a:ext cx="0" cy="416756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C5B52C4C-40C6-C643-AC2A-D3D8B0DE2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1014" y="4946548"/>
              <a:ext cx="0" cy="416756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3A078098-C93A-F648-889C-5EE851E80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5027" y="4919142"/>
              <a:ext cx="0" cy="416756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3D8CE208-B0CB-DB46-BC7F-A12EFB76D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537" y="4946548"/>
              <a:ext cx="0" cy="416756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026C452-4FD3-1D45-82D3-EA216B3D8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762" y="3186746"/>
            <a:ext cx="411619" cy="56326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D5CC8-EA1D-6040-9E60-A1A8278C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46DC819-3174-D947-8AC0-85F0F7E2F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3782" y="2145260"/>
            <a:ext cx="3810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A6107-E262-0846-8127-91C02E4804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4096" y="4872263"/>
            <a:ext cx="694950" cy="64809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04D06A-9A2C-DC42-916F-A603759AA1C6}"/>
              </a:ext>
            </a:extLst>
          </p:cNvPr>
          <p:cNvCxnSpPr>
            <a:cxnSpLocks/>
            <a:endCxn id="176" idx="0"/>
          </p:cNvCxnSpPr>
          <p:nvPr/>
        </p:nvCxnSpPr>
        <p:spPr>
          <a:xfrm>
            <a:off x="1160991" y="1966294"/>
            <a:ext cx="0" cy="26550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E5066FC-1A05-D647-AB9D-C0B76957FA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2180" y="2110111"/>
            <a:ext cx="41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 Placeholder 2">
            <a:extLst>
              <a:ext uri="{FF2B5EF4-FFF2-40B4-BE49-F238E27FC236}">
                <a16:creationId xmlns:a16="http://schemas.microsoft.com/office/drawing/2014/main" id="{68AD9B80-F4FF-8648-9155-583F7C0E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1E2948-B1A2-D145-B704-6332A739B609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464B8F65-F807-FA4F-8667-C33A2800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94"/>
          <a:stretch/>
        </p:blipFill>
        <p:spPr>
          <a:xfrm>
            <a:off x="2446047" y="2022871"/>
            <a:ext cx="4588934" cy="279106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70E663EC-9ABF-4A44-B07E-D1C0F6F7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Trained Encoder of AE maps data X to space Z where they are </a:t>
            </a:r>
            <a:r>
              <a:rPr lang="en-US" sz="2800" b="1" dirty="0"/>
              <a:t>clustered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Throw away the decoder…</a:t>
            </a:r>
            <a:endParaRPr lang="en-US" sz="28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B70850-6FA3-E741-945D-D8DD5794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EA93DA-3C9E-BE45-BD86-14B236633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0" y="2120055"/>
            <a:ext cx="41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9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F0FC59-F56B-AE46-B774-6F89E7948C0C}"/>
              </a:ext>
            </a:extLst>
          </p:cNvPr>
          <p:cNvSpPr txBox="1"/>
          <p:nvPr/>
        </p:nvSpPr>
        <p:spPr>
          <a:xfrm>
            <a:off x="5890847" y="6536835"/>
            <a:ext cx="3956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From: https://</a:t>
            </a:r>
            <a:r>
              <a:rPr lang="en-US" sz="1100" dirty="0" err="1">
                <a:solidFill>
                  <a:schemeClr val="bg1"/>
                </a:solidFill>
              </a:rPr>
              <a:t>www.raconteur.net</a:t>
            </a:r>
            <a:r>
              <a:rPr lang="en-US" sz="1100" dirty="0">
                <a:solidFill>
                  <a:schemeClr val="bg1"/>
                </a:solidFill>
              </a:rPr>
              <a:t>/infographics/a-day-in-data/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8F7BDD-1BAB-7740-8637-34AA3806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89" y="12427"/>
            <a:ext cx="11359822" cy="1325563"/>
          </a:xfrm>
        </p:spPr>
        <p:txBody>
          <a:bodyPr/>
          <a:lstStyle/>
          <a:p>
            <a:r>
              <a:rPr lang="en-US" dirty="0"/>
              <a:t>Labelled data are limited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C5CDBD0-B75C-574C-9DC3-0434B8680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4"/>
          <a:stretch/>
        </p:blipFill>
        <p:spPr>
          <a:xfrm>
            <a:off x="475082" y="3714125"/>
            <a:ext cx="11359822" cy="2822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75914F-DA27-AA4A-BCEC-A13182A549C7}"/>
              </a:ext>
            </a:extLst>
          </p:cNvPr>
          <p:cNvSpPr txBox="1"/>
          <p:nvPr/>
        </p:nvSpPr>
        <p:spPr>
          <a:xfrm>
            <a:off x="475082" y="1393906"/>
            <a:ext cx="5620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Creating labelled data requires:</a:t>
            </a:r>
            <a:br>
              <a:rPr lang="en-US" dirty="0"/>
            </a:br>
            <a:r>
              <a:rPr lang="en-US" dirty="0"/>
              <a:t>- </a:t>
            </a:r>
            <a:r>
              <a:rPr lang="en-US" u="sng" dirty="0"/>
              <a:t>Time consuming</a:t>
            </a:r>
            <a:r>
              <a:rPr lang="en-US" dirty="0"/>
              <a:t> manual work</a:t>
            </a:r>
          </a:p>
          <a:p>
            <a:r>
              <a:rPr lang="en-US" dirty="0"/>
              <a:t>- Humans are </a:t>
            </a:r>
            <a:r>
              <a:rPr lang="en-US" u="sng" dirty="0"/>
              <a:t>expensive</a:t>
            </a:r>
          </a:p>
          <a:p>
            <a:r>
              <a:rPr lang="en-US" dirty="0"/>
              <a:t>- Labelling </a:t>
            </a:r>
            <a:r>
              <a:rPr lang="en-US" u="sng" dirty="0"/>
              <a:t>may require expertise</a:t>
            </a:r>
            <a:r>
              <a:rPr lang="en-US" dirty="0"/>
              <a:t> (e.g. healthcare)</a:t>
            </a:r>
          </a:p>
          <a:p>
            <a:endParaRPr lang="en-US" dirty="0"/>
          </a:p>
          <a:p>
            <a:r>
              <a:rPr lang="en-US" b="1" dirty="0"/>
              <a:t>Consequence: Labelled databases are small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FEF0C1-A7C2-F541-91FB-89688C2AE905}"/>
              </a:ext>
            </a:extLst>
          </p:cNvPr>
          <p:cNvGrpSpPr/>
          <p:nvPr/>
        </p:nvGrpSpPr>
        <p:grpSpPr>
          <a:xfrm>
            <a:off x="6791199" y="501511"/>
            <a:ext cx="4984111" cy="3082646"/>
            <a:chOff x="6791199" y="501511"/>
            <a:chExt cx="4984111" cy="3082646"/>
          </a:xfrm>
        </p:grpSpPr>
        <p:pic>
          <p:nvPicPr>
            <p:cNvPr id="7" name="Picture 6" descr="A picture containing text, sandglass, close&#10;&#10;Description automatically generated">
              <a:extLst>
                <a:ext uri="{FF2B5EF4-FFF2-40B4-BE49-F238E27FC236}">
                  <a16:creationId xmlns:a16="http://schemas.microsoft.com/office/drawing/2014/main" id="{42006D99-32DB-ED41-85BB-1CBFE931F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1199" y="501511"/>
              <a:ext cx="1390351" cy="308264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A1367E-FA6C-8D46-B450-43CC562E0940}"/>
                </a:ext>
              </a:extLst>
            </p:cNvPr>
            <p:cNvGrpSpPr/>
            <p:nvPr/>
          </p:nvGrpSpPr>
          <p:grpSpPr>
            <a:xfrm>
              <a:off x="10390911" y="501511"/>
              <a:ext cx="1384399" cy="3082646"/>
              <a:chOff x="172987" y="3145642"/>
              <a:chExt cx="1533531" cy="3414718"/>
            </a:xfrm>
          </p:grpSpPr>
          <p:pic>
            <p:nvPicPr>
              <p:cNvPr id="10" name="Picture 9" descr="A picture containing text, sandglass, close&#10;&#10;Description automatically generated">
                <a:extLst>
                  <a:ext uri="{FF2B5EF4-FFF2-40B4-BE49-F238E27FC236}">
                    <a16:creationId xmlns:a16="http://schemas.microsoft.com/office/drawing/2014/main" id="{2D047247-E3F9-2A42-AD72-0BB601C17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345" y="3155385"/>
                <a:ext cx="1529173" cy="3390437"/>
              </a:xfrm>
              <a:prstGeom prst="rect">
                <a:avLst/>
              </a:prstGeom>
            </p:spPr>
          </p:pic>
          <p:pic>
            <p:nvPicPr>
              <p:cNvPr id="13" name="Picture 12" descr="A screenshot of a cell phone&#10;&#10;Description automatically generated with low confidence">
                <a:extLst>
                  <a:ext uri="{FF2B5EF4-FFF2-40B4-BE49-F238E27FC236}">
                    <a16:creationId xmlns:a16="http://schemas.microsoft.com/office/drawing/2014/main" id="{754495B1-9696-BC41-9888-27CEA2829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56" b="99317" l="9949" r="89796">
                            <a14:foregroundMark x1="27551" y1="91344" x2="29337" y2="98747"/>
                            <a14:foregroundMark x1="47449" y1="7859" x2="50510" y2="569"/>
                            <a14:foregroundMark x1="20635" y1="63035" x2="30736" y2="63875"/>
                            <a14:foregroundMark x1="29847" y1="62984" x2="35204" y2="53872"/>
                            <a14:foregroundMark x1="25765" y1="66173" x2="22704" y2="71982"/>
                            <a14:foregroundMark x1="66327" y1="55125" x2="76786" y2="69021"/>
                            <a14:foregroundMark x1="68622" y1="89066" x2="69133" y2="99317"/>
                            <a14:foregroundMark x1="48724" y1="49658" x2="49235" y2="51253"/>
                            <a14:foregroundMark x1="32653" y1="55467" x2="35204" y2="53872"/>
                            <a14:backgroundMark x1="46173" y1="63554" x2="52041" y2="66401"/>
                            <a14:backgroundMark x1="41071" y1="64920" x2="35204" y2="64579"/>
                            <a14:backgroundMark x1="39796" y1="64920" x2="58163" y2="65718"/>
                            <a14:backgroundMark x1="11480" y1="60934" x2="16327" y2="60934"/>
                            <a14:backgroundMark x1="30357" y1="64123" x2="35204" y2="64351"/>
                            <a14:backgroundMark x1="15816" y1="62301" x2="17347" y2="61162"/>
                            <a14:backgroundMark x1="15816" y1="59339" x2="16327" y2="6332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2987" y="3145642"/>
                <a:ext cx="1524566" cy="341471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3B33043-9943-264B-B30A-CF0033EB5755}"/>
                </a:ext>
              </a:extLst>
            </p:cNvPr>
            <p:cNvGrpSpPr/>
            <p:nvPr/>
          </p:nvGrpSpPr>
          <p:grpSpPr>
            <a:xfrm>
              <a:off x="8518005" y="933935"/>
              <a:ext cx="1471402" cy="1904613"/>
              <a:chOff x="8408867" y="1001948"/>
              <a:chExt cx="1471402" cy="1904613"/>
            </a:xfrm>
          </p:grpSpPr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6E5E40E4-1F70-0A44-8716-A10D2997B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8867" y="1435159"/>
                <a:ext cx="1471402" cy="1471402"/>
              </a:xfrm>
              <a:prstGeom prst="rect">
                <a:avLst/>
              </a:prstGeom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7AC87817-8F98-B44E-A4BD-4AB5C171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6849" y="1001948"/>
                <a:ext cx="511408" cy="511408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text, screenshot, clipart&#10;&#10;Description automatically generated">
                <a:extLst>
                  <a:ext uri="{FF2B5EF4-FFF2-40B4-BE49-F238E27FC236}">
                    <a16:creationId xmlns:a16="http://schemas.microsoft.com/office/drawing/2014/main" id="{D87665FD-746C-144C-917B-006C32AAA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00416" y="1142726"/>
                <a:ext cx="593978" cy="292434"/>
              </a:xfrm>
              <a:prstGeom prst="rect">
                <a:avLst/>
              </a:prstGeom>
            </p:spPr>
          </p:pic>
        </p:grp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0CF1EF1E-B053-2843-B50A-673589F18941}"/>
                </a:ext>
              </a:extLst>
            </p:cNvPr>
            <p:cNvSpPr/>
            <p:nvPr/>
          </p:nvSpPr>
          <p:spPr>
            <a:xfrm>
              <a:off x="8201482" y="1875240"/>
              <a:ext cx="381572" cy="525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D18342C8-9BB5-3442-B96C-7269E9A388A3}"/>
                </a:ext>
              </a:extLst>
            </p:cNvPr>
            <p:cNvSpPr/>
            <p:nvPr/>
          </p:nvSpPr>
          <p:spPr>
            <a:xfrm>
              <a:off x="9951760" y="1875371"/>
              <a:ext cx="381572" cy="525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B465F-5776-854A-BE06-7A5E4982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1851C-A616-EA42-83D5-00343B6A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71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Attach </a:t>
            </a:r>
            <a:r>
              <a:rPr lang="en-US" sz="2800" b="1" dirty="0"/>
              <a:t>untrained</a:t>
            </a:r>
            <a:r>
              <a:rPr lang="en-US" sz="2800" dirty="0"/>
              <a:t> classifier on top of encoder</a:t>
            </a:r>
            <a:br>
              <a:rPr lang="en-US" sz="2800" dirty="0"/>
            </a:br>
            <a:r>
              <a:rPr lang="en-US" sz="2800" dirty="0"/>
              <a:t>(commonly 1-2 layers)</a:t>
            </a:r>
            <a:endParaRPr lang="en-US" sz="2800" b="1" dirty="0"/>
          </a:p>
        </p:txBody>
      </p:sp>
      <p:sp>
        <p:nvSpPr>
          <p:cNvPr id="174" name="Slide Number Placeholder 2">
            <a:extLst>
              <a:ext uri="{FF2B5EF4-FFF2-40B4-BE49-F238E27FC236}">
                <a16:creationId xmlns:a16="http://schemas.microsoft.com/office/drawing/2014/main" id="{68AD9B80-F4FF-8648-9155-583F7C0E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1E2948-B1A2-D145-B704-6332A739B609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464B8F65-F807-FA4F-8667-C33A2800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94"/>
          <a:stretch/>
        </p:blipFill>
        <p:spPr>
          <a:xfrm>
            <a:off x="2446047" y="2022864"/>
            <a:ext cx="4588934" cy="27910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8EE12A-7E3D-C445-A082-C6DF98E31894}"/>
              </a:ext>
            </a:extLst>
          </p:cNvPr>
          <p:cNvGrpSpPr/>
          <p:nvPr/>
        </p:nvGrpSpPr>
        <p:grpSpPr>
          <a:xfrm>
            <a:off x="7675738" y="3008334"/>
            <a:ext cx="293077" cy="1161724"/>
            <a:chOff x="3386297" y="3140437"/>
            <a:chExt cx="293077" cy="116172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92E6BC-F0D7-A842-99D4-F17C21EAFD0D}"/>
                </a:ext>
              </a:extLst>
            </p:cNvPr>
            <p:cNvSpPr/>
            <p:nvPr/>
          </p:nvSpPr>
          <p:spPr>
            <a:xfrm>
              <a:off x="3386297" y="3140437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EBC3DA-57F1-974E-BCEB-343339CE3335}"/>
                </a:ext>
              </a:extLst>
            </p:cNvPr>
            <p:cNvSpPr/>
            <p:nvPr/>
          </p:nvSpPr>
          <p:spPr>
            <a:xfrm>
              <a:off x="3386297" y="4009084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0504FD-64A6-0C46-84ED-785D6B0A37EA}"/>
              </a:ext>
            </a:extLst>
          </p:cNvPr>
          <p:cNvGrpSpPr/>
          <p:nvPr/>
        </p:nvGrpSpPr>
        <p:grpSpPr>
          <a:xfrm>
            <a:off x="7161352" y="2892287"/>
            <a:ext cx="514386" cy="1301256"/>
            <a:chOff x="6704152" y="2435087"/>
            <a:chExt cx="514386" cy="130125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8363D7-9871-E844-B15C-C380A2EA490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6704152" y="2435087"/>
              <a:ext cx="514386" cy="2625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178F24-602E-7441-872A-1A1BE5AA7C6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704152" y="2435087"/>
              <a:ext cx="514386" cy="11312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B231E1-4A90-5740-81E2-0EEAF18B917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704152" y="2868839"/>
              <a:ext cx="514386" cy="6974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E578EC-0C62-C549-9F43-B126E618E42F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704152" y="2697673"/>
              <a:ext cx="514386" cy="17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567A86F-4098-6448-B045-14F2B2D19B4A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704152" y="2697673"/>
              <a:ext cx="514386" cy="604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08E6148-C7D1-9242-8606-177B7D81327C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704152" y="3302591"/>
              <a:ext cx="514386" cy="263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B0D91D-5EBB-B846-9420-0CCD86CD2A1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704152" y="2697673"/>
              <a:ext cx="514386" cy="10386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F97761-E344-A548-90F9-3E6FBA4BEDF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704152" y="3566320"/>
              <a:ext cx="514386" cy="170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207852-F419-CE4D-9B5B-5799AD01BBE9}"/>
              </a:ext>
            </a:extLst>
          </p:cNvPr>
          <p:cNvGrpSpPr/>
          <p:nvPr/>
        </p:nvGrpSpPr>
        <p:grpSpPr>
          <a:xfrm>
            <a:off x="7772044" y="3395616"/>
            <a:ext cx="90739" cy="369649"/>
            <a:chOff x="4569157" y="5675508"/>
            <a:chExt cx="90739" cy="3696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B3B1F38-8ADA-EB4F-AC4C-3E37918EA5AB}"/>
                </a:ext>
              </a:extLst>
            </p:cNvPr>
            <p:cNvSpPr/>
            <p:nvPr/>
          </p:nvSpPr>
          <p:spPr>
            <a:xfrm>
              <a:off x="4573008" y="5675508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191FB4-C475-0545-AB88-2A84C4D61F75}"/>
                </a:ext>
              </a:extLst>
            </p:cNvPr>
            <p:cNvSpPr/>
            <p:nvPr/>
          </p:nvSpPr>
          <p:spPr>
            <a:xfrm>
              <a:off x="4570615" y="5818542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3AB244-CC80-E448-AF1A-E2BF263B1957}"/>
                </a:ext>
              </a:extLst>
            </p:cNvPr>
            <p:cNvSpPr/>
            <p:nvPr/>
          </p:nvSpPr>
          <p:spPr>
            <a:xfrm>
              <a:off x="4569157" y="5958269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Right Brace 35">
            <a:extLst>
              <a:ext uri="{FF2B5EF4-FFF2-40B4-BE49-F238E27FC236}">
                <a16:creationId xmlns:a16="http://schemas.microsoft.com/office/drawing/2014/main" id="{781BE78F-69BE-5F41-B91C-B8602F306706}"/>
              </a:ext>
            </a:extLst>
          </p:cNvPr>
          <p:cNvSpPr/>
          <p:nvPr/>
        </p:nvSpPr>
        <p:spPr>
          <a:xfrm rot="5400000">
            <a:off x="7313158" y="4164925"/>
            <a:ext cx="461665" cy="1045176"/>
          </a:xfrm>
          <a:prstGeom prst="rightBrace">
            <a:avLst>
              <a:gd name="adj1" fmla="val 73063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485B77-769E-0246-B951-6969E8AB358D}"/>
              </a:ext>
            </a:extLst>
          </p:cNvPr>
          <p:cNvSpPr txBox="1"/>
          <p:nvPr/>
        </p:nvSpPr>
        <p:spPr>
          <a:xfrm>
            <a:off x="5545583" y="4991118"/>
            <a:ext cx="3996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Commonly shallow, 1-2 layers.</a:t>
            </a:r>
            <a:br>
              <a:rPr lang="en-US" dirty="0"/>
            </a:br>
            <a:r>
              <a:rPr lang="en-US" dirty="0"/>
              <a:t>Therefore, it has very few parameters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FDACD5-6F7F-2047-888C-BC009B81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F7A1435-2BFA-5043-84C3-1149F844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0" y="2120048"/>
            <a:ext cx="419100" cy="469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B0E61D7-923D-FE42-B851-B1B2BE8BD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553" y="2463069"/>
            <a:ext cx="1549694" cy="3257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5DEE99D-DDCE-CF47-90A7-0A719C12A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121" y="3271259"/>
            <a:ext cx="269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(Approach 1)</a:t>
            </a:r>
            <a:br>
              <a:rPr lang="en-US" sz="2400" dirty="0"/>
            </a:br>
            <a:r>
              <a:rPr lang="en-US" sz="2400" dirty="0"/>
              <a:t>Using the </a:t>
            </a:r>
            <a:r>
              <a:rPr lang="en-US" sz="2400" b="1" dirty="0"/>
              <a:t>limited labelled data</a:t>
            </a:r>
            <a:r>
              <a:rPr lang="en-US" sz="2400" dirty="0"/>
              <a:t>, train with </a:t>
            </a:r>
            <a:r>
              <a:rPr lang="en-US" sz="2400" b="1" dirty="0"/>
              <a:t>Supervised Learning ONLY the classifier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Keep parameters of </a:t>
            </a:r>
            <a:r>
              <a:rPr lang="en-US" sz="2400" b="1" u="sng" dirty="0"/>
              <a:t>encoder frozen</a:t>
            </a:r>
            <a:r>
              <a:rPr lang="en-US" sz="2400" dirty="0"/>
              <a:t>. </a:t>
            </a:r>
            <a:endParaRPr lang="en-US" sz="2400" b="1" dirty="0"/>
          </a:p>
        </p:txBody>
      </p:sp>
      <p:sp>
        <p:nvSpPr>
          <p:cNvPr id="174" name="Slide Number Placeholder 2">
            <a:extLst>
              <a:ext uri="{FF2B5EF4-FFF2-40B4-BE49-F238E27FC236}">
                <a16:creationId xmlns:a16="http://schemas.microsoft.com/office/drawing/2014/main" id="{68AD9B80-F4FF-8648-9155-583F7C0E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1E2948-B1A2-D145-B704-6332A739B609}" type="slidenum">
              <a:rPr lang="en-US" smtClean="0"/>
              <a:t>61</a:t>
            </a:fld>
            <a:endParaRPr lang="en-US"/>
          </a:p>
        </p:txBody>
      </p:sp>
      <p:sp>
        <p:nvSpPr>
          <p:cNvPr id="175" name="Right Arrow 174">
            <a:extLst>
              <a:ext uri="{FF2B5EF4-FFF2-40B4-BE49-F238E27FC236}">
                <a16:creationId xmlns:a16="http://schemas.microsoft.com/office/drawing/2014/main" id="{4AF20FA5-A6D1-6A4C-88F5-743263331746}"/>
              </a:ext>
            </a:extLst>
          </p:cNvPr>
          <p:cNvSpPr/>
          <p:nvPr/>
        </p:nvSpPr>
        <p:spPr>
          <a:xfrm>
            <a:off x="2115061" y="3209925"/>
            <a:ext cx="333487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464B8F65-F807-FA4F-8667-C33A2800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94"/>
          <a:stretch/>
        </p:blipFill>
        <p:spPr>
          <a:xfrm>
            <a:off x="2446047" y="2028635"/>
            <a:ext cx="4588934" cy="27910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8EE12A-7E3D-C445-A082-C6DF98E31894}"/>
              </a:ext>
            </a:extLst>
          </p:cNvPr>
          <p:cNvGrpSpPr/>
          <p:nvPr/>
        </p:nvGrpSpPr>
        <p:grpSpPr>
          <a:xfrm>
            <a:off x="7675738" y="3014105"/>
            <a:ext cx="293077" cy="1161724"/>
            <a:chOff x="3386297" y="3140437"/>
            <a:chExt cx="293077" cy="116172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92E6BC-F0D7-A842-99D4-F17C21EAFD0D}"/>
                </a:ext>
              </a:extLst>
            </p:cNvPr>
            <p:cNvSpPr/>
            <p:nvPr/>
          </p:nvSpPr>
          <p:spPr>
            <a:xfrm>
              <a:off x="3386297" y="3140437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EBC3DA-57F1-974E-BCEB-343339CE3335}"/>
                </a:ext>
              </a:extLst>
            </p:cNvPr>
            <p:cNvSpPr/>
            <p:nvPr/>
          </p:nvSpPr>
          <p:spPr>
            <a:xfrm>
              <a:off x="3386297" y="4009084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0504FD-64A6-0C46-84ED-785D6B0A37EA}"/>
              </a:ext>
            </a:extLst>
          </p:cNvPr>
          <p:cNvGrpSpPr/>
          <p:nvPr/>
        </p:nvGrpSpPr>
        <p:grpSpPr>
          <a:xfrm>
            <a:off x="7161352" y="2898058"/>
            <a:ext cx="514386" cy="1301256"/>
            <a:chOff x="6704152" y="2440858"/>
            <a:chExt cx="514386" cy="130125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8363D7-9871-E844-B15C-C380A2EA490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6704152" y="2440858"/>
              <a:ext cx="514386" cy="2625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178F24-602E-7441-872A-1A1BE5AA7C6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704152" y="2440858"/>
              <a:ext cx="514386" cy="11312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B231E1-4A90-5740-81E2-0EEAF18B917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704152" y="2874610"/>
              <a:ext cx="514386" cy="6974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E578EC-0C62-C549-9F43-B126E618E42F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704152" y="2703444"/>
              <a:ext cx="514386" cy="17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567A86F-4098-6448-B045-14F2B2D19B4A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704152" y="2703444"/>
              <a:ext cx="514386" cy="604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08E6148-C7D1-9242-8606-177B7D81327C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704152" y="3308362"/>
              <a:ext cx="514386" cy="263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B0D91D-5EBB-B846-9420-0CCD86CD2A1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704152" y="2703444"/>
              <a:ext cx="514386" cy="10386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F97761-E344-A548-90F9-3E6FBA4BEDF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704152" y="3572091"/>
              <a:ext cx="514386" cy="170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207852-F419-CE4D-9B5B-5799AD01BBE9}"/>
              </a:ext>
            </a:extLst>
          </p:cNvPr>
          <p:cNvGrpSpPr/>
          <p:nvPr/>
        </p:nvGrpSpPr>
        <p:grpSpPr>
          <a:xfrm>
            <a:off x="7772044" y="3401387"/>
            <a:ext cx="90739" cy="369649"/>
            <a:chOff x="4569157" y="5675508"/>
            <a:chExt cx="90739" cy="3696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B3B1F38-8ADA-EB4F-AC4C-3E37918EA5AB}"/>
                </a:ext>
              </a:extLst>
            </p:cNvPr>
            <p:cNvSpPr/>
            <p:nvPr/>
          </p:nvSpPr>
          <p:spPr>
            <a:xfrm>
              <a:off x="4573008" y="5675508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191FB4-C475-0545-AB88-2A84C4D61F75}"/>
                </a:ext>
              </a:extLst>
            </p:cNvPr>
            <p:cNvSpPr/>
            <p:nvPr/>
          </p:nvSpPr>
          <p:spPr>
            <a:xfrm>
              <a:off x="4570615" y="5818542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3AB244-CC80-E448-AF1A-E2BF263B1957}"/>
                </a:ext>
              </a:extLst>
            </p:cNvPr>
            <p:cNvSpPr/>
            <p:nvPr/>
          </p:nvSpPr>
          <p:spPr>
            <a:xfrm>
              <a:off x="4569157" y="5958269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82022D-C08B-AB40-B76E-BA9BB3A63217}"/>
              </a:ext>
            </a:extLst>
          </p:cNvPr>
          <p:cNvSpPr txBox="1"/>
          <p:nvPr/>
        </p:nvSpPr>
        <p:spPr>
          <a:xfrm>
            <a:off x="606736" y="4716504"/>
            <a:ext cx="110444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Advantage:</a:t>
            </a:r>
            <a:br>
              <a:rPr lang="en-US" sz="2200" dirty="0"/>
            </a:br>
            <a:r>
              <a:rPr lang="en-US" sz="2200" dirty="0"/>
              <a:t>Trains only the the small classifier with the limited labels. Therefore can avoid over-fit.</a:t>
            </a:r>
          </a:p>
          <a:p>
            <a:r>
              <a:rPr lang="en-US" sz="2200" b="1" dirty="0"/>
              <a:t>Disadvantage:</a:t>
            </a:r>
          </a:p>
          <a:p>
            <a:r>
              <a:rPr lang="en-US" sz="2200" dirty="0"/>
              <a:t>Encoder is not optimized for labelled data. May be suboptimal.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9FCF56-439E-0C44-8828-B819C9D217E8}"/>
              </a:ext>
            </a:extLst>
          </p:cNvPr>
          <p:cNvGrpSpPr/>
          <p:nvPr/>
        </p:nvGrpSpPr>
        <p:grpSpPr>
          <a:xfrm>
            <a:off x="295318" y="3176719"/>
            <a:ext cx="1688341" cy="704527"/>
            <a:chOff x="490297" y="3330025"/>
            <a:chExt cx="1239739" cy="51733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08F569E-F4C5-D549-89B0-2E24BB278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700"/>
            <a:stretch/>
          </p:blipFill>
          <p:spPr>
            <a:xfrm>
              <a:off x="490297" y="3330025"/>
              <a:ext cx="1239739" cy="2586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08E5DC-847D-8545-B006-2949A3ABC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701" r="-1"/>
            <a:stretch/>
          </p:blipFill>
          <p:spPr>
            <a:xfrm>
              <a:off x="490297" y="3588690"/>
              <a:ext cx="1239739" cy="25866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3DDC1E-7F18-9A4D-A1F3-5EEAA4AB3603}"/>
              </a:ext>
            </a:extLst>
          </p:cNvPr>
          <p:cNvGrpSpPr/>
          <p:nvPr/>
        </p:nvGrpSpPr>
        <p:grpSpPr>
          <a:xfrm>
            <a:off x="8849899" y="3598932"/>
            <a:ext cx="1552445" cy="591689"/>
            <a:chOff x="3314495" y="4015853"/>
            <a:chExt cx="1552445" cy="591689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CE9AD79A-B088-AA4F-8F5D-93FC2EA37AA5}"/>
                </a:ext>
              </a:extLst>
            </p:cNvPr>
            <p:cNvSpPr/>
            <p:nvPr/>
          </p:nvSpPr>
          <p:spPr>
            <a:xfrm>
              <a:off x="3314495" y="4015853"/>
              <a:ext cx="1552445" cy="591689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C0A233C-3774-F948-9DBE-344436CE9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5835" y="4130488"/>
              <a:ext cx="1374300" cy="350493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E7090192-A9EF-2242-8455-550638BFB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58" y="2021511"/>
            <a:ext cx="1228507" cy="59032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051064-5630-7048-B166-F6EA8AB0A8D0}"/>
              </a:ext>
            </a:extLst>
          </p:cNvPr>
          <p:cNvCxnSpPr>
            <a:cxnSpLocks/>
          </p:cNvCxnSpPr>
          <p:nvPr/>
        </p:nvCxnSpPr>
        <p:spPr>
          <a:xfrm>
            <a:off x="870541" y="2654710"/>
            <a:ext cx="0" cy="562952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FDE318-8C6F-BF49-908E-24E07604BBB4}"/>
              </a:ext>
            </a:extLst>
          </p:cNvPr>
          <p:cNvGrpSpPr/>
          <p:nvPr/>
        </p:nvGrpSpPr>
        <p:grpSpPr>
          <a:xfrm>
            <a:off x="7385762" y="3914160"/>
            <a:ext cx="2362921" cy="416756"/>
            <a:chOff x="7371014" y="4946548"/>
            <a:chExt cx="2362921" cy="416756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3907CE-F9A7-AF4F-B3EF-48167CE7F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8439" y="5363304"/>
              <a:ext cx="2315496" cy="0"/>
            </a:xfrm>
            <a:prstGeom prst="line">
              <a:avLst/>
            </a:prstGeom>
            <a:ln w="34925">
              <a:solidFill>
                <a:srgbClr val="FF000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59EFE8A-4ECE-3A4E-A3A2-F62C4480B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1014" y="4946548"/>
              <a:ext cx="0" cy="416756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DCDBEF1-266B-FD43-A830-70E4D97F2D07}"/>
              </a:ext>
            </a:extLst>
          </p:cNvPr>
          <p:cNvGrpSpPr/>
          <p:nvPr/>
        </p:nvGrpSpPr>
        <p:grpSpPr>
          <a:xfrm>
            <a:off x="1372546" y="2132804"/>
            <a:ext cx="8710819" cy="1523805"/>
            <a:chOff x="1372546" y="2132804"/>
            <a:chExt cx="8710819" cy="152380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E8433F1-C011-E641-BE69-66C4386548AD}"/>
                </a:ext>
              </a:extLst>
            </p:cNvPr>
            <p:cNvGrpSpPr/>
            <p:nvPr/>
          </p:nvGrpSpPr>
          <p:grpSpPr>
            <a:xfrm>
              <a:off x="1372546" y="2132804"/>
              <a:ext cx="8710819" cy="1523805"/>
              <a:chOff x="-4116364" y="3135651"/>
              <a:chExt cx="8710819" cy="152380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F5FFB00-A4D0-2A45-A09D-5A11832988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116364" y="3135651"/>
                <a:ext cx="87108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92192C-2E63-074B-AE6C-EE65F121FA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4455" y="3173441"/>
                <a:ext cx="0" cy="148601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3BED6E-1C09-134D-90ED-C78CEBD80F0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307182"/>
              <a:ext cx="115247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25B077-CD5D-A041-9E20-B24829664574}"/>
                </a:ext>
              </a:extLst>
            </p:cNvPr>
            <p:cNvCxnSpPr>
              <a:cxnSpLocks/>
            </p:cNvCxnSpPr>
            <p:nvPr/>
          </p:nvCxnSpPr>
          <p:spPr>
            <a:xfrm>
              <a:off x="9778210" y="3331810"/>
              <a:ext cx="0" cy="31146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6E706-1591-DD48-8376-C797E0D5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1A1A1BC-B4E3-244F-821C-73A9155BB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0" y="2136153"/>
            <a:ext cx="419100" cy="4699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3AC6AA7-B648-704E-80F3-7D979B12A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777" y="2477071"/>
            <a:ext cx="406400" cy="469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888EE7C-0682-C944-94E2-85FB11579B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8815" y="4384562"/>
            <a:ext cx="738842" cy="6523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28981C8-414C-914D-9167-7749ED22FA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8420" y="3150243"/>
            <a:ext cx="304809" cy="5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07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(Approach 2)</a:t>
            </a:r>
            <a:br>
              <a:rPr lang="en-US" sz="2800" dirty="0"/>
            </a:br>
            <a:r>
              <a:rPr lang="en-US" sz="2800" dirty="0"/>
              <a:t>Using the </a:t>
            </a:r>
            <a:r>
              <a:rPr lang="en-US" sz="2800" b="1" dirty="0"/>
              <a:t>limited labelled data</a:t>
            </a:r>
            <a:r>
              <a:rPr lang="en-US" sz="2800" dirty="0"/>
              <a:t>, train with </a:t>
            </a:r>
            <a:r>
              <a:rPr lang="en-US" sz="2800" b="1" dirty="0"/>
              <a:t>Supervised Learning BOTH the encoder and the classifier</a:t>
            </a:r>
            <a:r>
              <a:rPr lang="en-US" sz="2800" dirty="0"/>
              <a:t> (usually for only few SGD iterations).</a:t>
            </a:r>
            <a:endParaRPr lang="en-US" sz="2800" b="1" dirty="0"/>
          </a:p>
        </p:txBody>
      </p:sp>
      <p:sp>
        <p:nvSpPr>
          <p:cNvPr id="174" name="Slide Number Placeholder 2">
            <a:extLst>
              <a:ext uri="{FF2B5EF4-FFF2-40B4-BE49-F238E27FC236}">
                <a16:creationId xmlns:a16="http://schemas.microsoft.com/office/drawing/2014/main" id="{68AD9B80-F4FF-8648-9155-583F7C0E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1E2948-B1A2-D145-B704-6332A739B609}" type="slidenum">
              <a:rPr lang="en-US" smtClean="0"/>
              <a:t>62</a:t>
            </a:fld>
            <a:endParaRPr lang="en-US"/>
          </a:p>
        </p:txBody>
      </p:sp>
      <p:sp>
        <p:nvSpPr>
          <p:cNvPr id="175" name="Right Arrow 174">
            <a:extLst>
              <a:ext uri="{FF2B5EF4-FFF2-40B4-BE49-F238E27FC236}">
                <a16:creationId xmlns:a16="http://schemas.microsoft.com/office/drawing/2014/main" id="{4AF20FA5-A6D1-6A4C-88F5-743263331746}"/>
              </a:ext>
            </a:extLst>
          </p:cNvPr>
          <p:cNvSpPr/>
          <p:nvPr/>
        </p:nvSpPr>
        <p:spPr>
          <a:xfrm>
            <a:off x="2115061" y="3209925"/>
            <a:ext cx="333487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464B8F65-F807-FA4F-8667-C33A2800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94"/>
          <a:stretch/>
        </p:blipFill>
        <p:spPr>
          <a:xfrm>
            <a:off x="2446047" y="2028635"/>
            <a:ext cx="4588934" cy="27910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8EE12A-7E3D-C445-A082-C6DF98E31894}"/>
              </a:ext>
            </a:extLst>
          </p:cNvPr>
          <p:cNvGrpSpPr/>
          <p:nvPr/>
        </p:nvGrpSpPr>
        <p:grpSpPr>
          <a:xfrm>
            <a:off x="7675738" y="3014105"/>
            <a:ext cx="293077" cy="1161724"/>
            <a:chOff x="3386297" y="3140437"/>
            <a:chExt cx="293077" cy="116172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92E6BC-F0D7-A842-99D4-F17C21EAFD0D}"/>
                </a:ext>
              </a:extLst>
            </p:cNvPr>
            <p:cNvSpPr/>
            <p:nvPr/>
          </p:nvSpPr>
          <p:spPr>
            <a:xfrm>
              <a:off x="3386297" y="3140437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EBC3DA-57F1-974E-BCEB-343339CE3335}"/>
                </a:ext>
              </a:extLst>
            </p:cNvPr>
            <p:cNvSpPr/>
            <p:nvPr/>
          </p:nvSpPr>
          <p:spPr>
            <a:xfrm>
              <a:off x="3386297" y="4009084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0504FD-64A6-0C46-84ED-785D6B0A37EA}"/>
              </a:ext>
            </a:extLst>
          </p:cNvPr>
          <p:cNvGrpSpPr/>
          <p:nvPr/>
        </p:nvGrpSpPr>
        <p:grpSpPr>
          <a:xfrm>
            <a:off x="7161352" y="2898058"/>
            <a:ext cx="514386" cy="1301256"/>
            <a:chOff x="6704152" y="2440858"/>
            <a:chExt cx="514386" cy="130125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8363D7-9871-E844-B15C-C380A2EA490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6704152" y="2440858"/>
              <a:ext cx="514386" cy="2625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178F24-602E-7441-872A-1A1BE5AA7C6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704152" y="2440858"/>
              <a:ext cx="514386" cy="11312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B231E1-4A90-5740-81E2-0EEAF18B917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704152" y="2874610"/>
              <a:ext cx="514386" cy="6974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E578EC-0C62-C549-9F43-B126E618E42F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704152" y="2703444"/>
              <a:ext cx="514386" cy="17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567A86F-4098-6448-B045-14F2B2D19B4A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704152" y="2703444"/>
              <a:ext cx="514386" cy="604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08E6148-C7D1-9242-8606-177B7D81327C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704152" y="3308362"/>
              <a:ext cx="514386" cy="263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B0D91D-5EBB-B846-9420-0CCD86CD2A1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704152" y="2703444"/>
              <a:ext cx="514386" cy="10386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F97761-E344-A548-90F9-3E6FBA4BEDF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704152" y="3572091"/>
              <a:ext cx="514386" cy="170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207852-F419-CE4D-9B5B-5799AD01BBE9}"/>
              </a:ext>
            </a:extLst>
          </p:cNvPr>
          <p:cNvGrpSpPr/>
          <p:nvPr/>
        </p:nvGrpSpPr>
        <p:grpSpPr>
          <a:xfrm>
            <a:off x="7772044" y="3401387"/>
            <a:ext cx="90739" cy="369649"/>
            <a:chOff x="4569157" y="5675508"/>
            <a:chExt cx="90739" cy="3696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B3B1F38-8ADA-EB4F-AC4C-3E37918EA5AB}"/>
                </a:ext>
              </a:extLst>
            </p:cNvPr>
            <p:cNvSpPr/>
            <p:nvPr/>
          </p:nvSpPr>
          <p:spPr>
            <a:xfrm>
              <a:off x="4573008" y="5675508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191FB4-C475-0545-AB88-2A84C4D61F75}"/>
                </a:ext>
              </a:extLst>
            </p:cNvPr>
            <p:cNvSpPr/>
            <p:nvPr/>
          </p:nvSpPr>
          <p:spPr>
            <a:xfrm>
              <a:off x="4570615" y="5818542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3AB244-CC80-E448-AF1A-E2BF263B1957}"/>
                </a:ext>
              </a:extLst>
            </p:cNvPr>
            <p:cNvSpPr/>
            <p:nvPr/>
          </p:nvSpPr>
          <p:spPr>
            <a:xfrm>
              <a:off x="4569157" y="5958269"/>
              <a:ext cx="86888" cy="86888"/>
            </a:xfrm>
            <a:prstGeom prst="ellipse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82022D-C08B-AB40-B76E-BA9BB3A63217}"/>
              </a:ext>
            </a:extLst>
          </p:cNvPr>
          <p:cNvSpPr txBox="1"/>
          <p:nvPr/>
        </p:nvSpPr>
        <p:spPr>
          <a:xfrm>
            <a:off x="606736" y="4694583"/>
            <a:ext cx="110444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Advantage:</a:t>
            </a:r>
            <a:br>
              <a:rPr lang="en-US" sz="2200" dirty="0"/>
            </a:br>
            <a:r>
              <a:rPr lang="en-US" sz="2200" dirty="0"/>
              <a:t>Encoder is optimized via labels, which ”may” lead to better representation Z and results.</a:t>
            </a:r>
          </a:p>
          <a:p>
            <a:r>
              <a:rPr lang="en-US" sz="2200" b="1" dirty="0"/>
              <a:t>Disadvantage:</a:t>
            </a:r>
          </a:p>
          <a:p>
            <a:r>
              <a:rPr lang="en-US" sz="2200" dirty="0"/>
              <a:t>Possibility to overfit as all parameters are trained. Limited GD steps to avoid this.</a:t>
            </a:r>
            <a:br>
              <a:rPr lang="en-US" sz="2200" dirty="0"/>
            </a:br>
            <a:r>
              <a:rPr lang="en-US" sz="2200" dirty="0"/>
              <a:t>Number of GD steps must be carefully decided on validation data to avoid overfit.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9FCF56-439E-0C44-8828-B819C9D217E8}"/>
              </a:ext>
            </a:extLst>
          </p:cNvPr>
          <p:cNvGrpSpPr/>
          <p:nvPr/>
        </p:nvGrpSpPr>
        <p:grpSpPr>
          <a:xfrm>
            <a:off x="295318" y="3176719"/>
            <a:ext cx="1688341" cy="704527"/>
            <a:chOff x="490297" y="3330025"/>
            <a:chExt cx="1239739" cy="51733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08F569E-F4C5-D549-89B0-2E24BB278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700"/>
            <a:stretch/>
          </p:blipFill>
          <p:spPr>
            <a:xfrm>
              <a:off x="490297" y="3330025"/>
              <a:ext cx="1239739" cy="2586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08E5DC-847D-8545-B006-2949A3ABC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701" r="-1"/>
            <a:stretch/>
          </p:blipFill>
          <p:spPr>
            <a:xfrm>
              <a:off x="490297" y="3588690"/>
              <a:ext cx="1239739" cy="25866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3DDC1E-7F18-9A4D-A1F3-5EEAA4AB3603}"/>
              </a:ext>
            </a:extLst>
          </p:cNvPr>
          <p:cNvGrpSpPr/>
          <p:nvPr/>
        </p:nvGrpSpPr>
        <p:grpSpPr>
          <a:xfrm>
            <a:off x="8849899" y="3598932"/>
            <a:ext cx="1552445" cy="591689"/>
            <a:chOff x="3314495" y="4015853"/>
            <a:chExt cx="1552445" cy="591689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CE9AD79A-B088-AA4F-8F5D-93FC2EA37AA5}"/>
                </a:ext>
              </a:extLst>
            </p:cNvPr>
            <p:cNvSpPr/>
            <p:nvPr/>
          </p:nvSpPr>
          <p:spPr>
            <a:xfrm>
              <a:off x="3314495" y="4015853"/>
              <a:ext cx="1552445" cy="591689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C0A233C-3774-F948-9DBE-344436CE9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5835" y="4130488"/>
              <a:ext cx="1374300" cy="350493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E7090192-A9EF-2242-8455-550638BFB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58" y="2021511"/>
            <a:ext cx="1228507" cy="59032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051064-5630-7048-B166-F6EA8AB0A8D0}"/>
              </a:ext>
            </a:extLst>
          </p:cNvPr>
          <p:cNvCxnSpPr>
            <a:cxnSpLocks/>
          </p:cNvCxnSpPr>
          <p:nvPr/>
        </p:nvCxnSpPr>
        <p:spPr>
          <a:xfrm>
            <a:off x="870541" y="2654710"/>
            <a:ext cx="0" cy="562952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14BAC89-4461-6E4D-A135-1C1AAC93B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420" y="3150243"/>
            <a:ext cx="304809" cy="59168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923B818-423A-4249-95BB-97BA51A0A968}"/>
              </a:ext>
            </a:extLst>
          </p:cNvPr>
          <p:cNvGrpSpPr/>
          <p:nvPr/>
        </p:nvGrpSpPr>
        <p:grpSpPr>
          <a:xfrm>
            <a:off x="1372546" y="2132804"/>
            <a:ext cx="8710819" cy="1523805"/>
            <a:chOff x="1372546" y="2132804"/>
            <a:chExt cx="8710819" cy="152380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CE6B923-3A80-0240-AEC1-E402ED4FAF0B}"/>
                </a:ext>
              </a:extLst>
            </p:cNvPr>
            <p:cNvGrpSpPr/>
            <p:nvPr/>
          </p:nvGrpSpPr>
          <p:grpSpPr>
            <a:xfrm>
              <a:off x="1372546" y="2132804"/>
              <a:ext cx="8710819" cy="1523805"/>
              <a:chOff x="-4116364" y="3135651"/>
              <a:chExt cx="8710819" cy="1523805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17740B-A70A-8F44-BE1E-717232F07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116364" y="3135651"/>
                <a:ext cx="87108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07A4F1-14D2-0E4F-9A0C-C65D8B4EF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4455" y="3173441"/>
                <a:ext cx="0" cy="148601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FB367A2-BCDA-D247-8071-C4CEDF9F7A06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307182"/>
              <a:ext cx="115247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DF152B2-0132-EE47-971C-8C4E6BA05497}"/>
                </a:ext>
              </a:extLst>
            </p:cNvPr>
            <p:cNvCxnSpPr>
              <a:cxnSpLocks/>
            </p:cNvCxnSpPr>
            <p:nvPr/>
          </p:nvCxnSpPr>
          <p:spPr>
            <a:xfrm>
              <a:off x="9778210" y="3331810"/>
              <a:ext cx="0" cy="31146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997A25-B65C-5F4D-A2C5-E6A60E5E7065}"/>
              </a:ext>
            </a:extLst>
          </p:cNvPr>
          <p:cNvGrpSpPr/>
          <p:nvPr/>
        </p:nvGrpSpPr>
        <p:grpSpPr>
          <a:xfrm>
            <a:off x="3354537" y="4358702"/>
            <a:ext cx="5982928" cy="461001"/>
            <a:chOff x="3354537" y="4358702"/>
            <a:chExt cx="5982928" cy="46100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2FDE318-8C6F-BF49-908E-24E07604BBB4}"/>
                </a:ext>
              </a:extLst>
            </p:cNvPr>
            <p:cNvGrpSpPr/>
            <p:nvPr/>
          </p:nvGrpSpPr>
          <p:grpSpPr>
            <a:xfrm>
              <a:off x="3354537" y="4358702"/>
              <a:ext cx="5982928" cy="444162"/>
              <a:chOff x="3354537" y="4919142"/>
              <a:chExt cx="5982928" cy="44416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A3907CE-F9A7-AF4F-B3EF-48167CE7F4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4538" y="5363304"/>
                <a:ext cx="5982927" cy="0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59EFE8A-4ECE-3A4E-A3A2-F62C4480BA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71014" y="4946548"/>
                <a:ext cx="0" cy="416756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67EC885-0D27-5241-A5B2-851BF790F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05027" y="4919142"/>
                <a:ext cx="0" cy="416756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B71A92B-A6D5-B34E-8A21-AE079D7BE5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4537" y="4946548"/>
                <a:ext cx="0" cy="416756"/>
              </a:xfrm>
              <a:prstGeom prst="line">
                <a:avLst/>
              </a:prstGeom>
              <a:ln w="34925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8274CD0-D52A-264B-9CA7-DCEACFB2C47C}"/>
                </a:ext>
              </a:extLst>
            </p:cNvPr>
            <p:cNvCxnSpPr>
              <a:cxnSpLocks/>
            </p:cNvCxnSpPr>
            <p:nvPr/>
          </p:nvCxnSpPr>
          <p:spPr>
            <a:xfrm>
              <a:off x="9337465" y="4358702"/>
              <a:ext cx="0" cy="461001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55E6D-00D2-9343-8CBD-CA05E2A2F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29BEA1C-E038-B44F-B26B-232ECEFEB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500" y="2136153"/>
            <a:ext cx="419100" cy="4699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9DBE885-6011-0540-9E68-CE6DCCD83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777" y="2477071"/>
            <a:ext cx="406400" cy="469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4281C37-266B-934E-AFB8-4E9C1F0395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2107" y="4076386"/>
            <a:ext cx="738842" cy="6523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EC5F65C-7F35-AF4F-A84A-932C2E8FF7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0354" y="4050885"/>
            <a:ext cx="802454" cy="7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97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Can we generate (synthesize) new (not real) data with basic AE?</a:t>
            </a:r>
            <a:endParaRPr lang="en-US" sz="32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</p:spTree>
    <p:extLst>
      <p:ext uri="{BB962C8B-B14F-4D97-AF65-F5344CB8AC3E}">
        <p14:creationId xmlns:p14="http://schemas.microsoft.com/office/powerpoint/2010/main" val="1303354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Can we generate (synthesize) new (not real) data with basic AE?</a:t>
            </a:r>
            <a:endParaRPr lang="en-US" sz="32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64</a:t>
            </a:fld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112EDB9-BA20-B64B-A2BD-548E0575D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70"/>
          <a:stretch/>
        </p:blipFill>
        <p:spPr>
          <a:xfrm>
            <a:off x="2456578" y="2642115"/>
            <a:ext cx="1785357" cy="2110036"/>
          </a:xfrm>
          <a:prstGeom prst="rect">
            <a:avLst/>
          </a:prstGeom>
        </p:spPr>
      </p:pic>
      <p:pic>
        <p:nvPicPr>
          <p:cNvPr id="4" name="Picture 3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E884A305-93AB-5845-B076-B011353F2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5"/>
          <a:stretch/>
        </p:blipFill>
        <p:spPr>
          <a:xfrm>
            <a:off x="737437" y="2905474"/>
            <a:ext cx="1581863" cy="1617358"/>
          </a:xfrm>
          <a:prstGeom prst="rect">
            <a:avLst/>
          </a:prstGeom>
        </p:spPr>
      </p:pic>
      <p:pic>
        <p:nvPicPr>
          <p:cNvPr id="18" name="Picture 17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2876D363-F6E2-EC45-8737-C474CB2DD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975"/>
          <a:stretch/>
        </p:blipFill>
        <p:spPr>
          <a:xfrm>
            <a:off x="8981474" y="2982686"/>
            <a:ext cx="1633517" cy="1649107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FF63976-D8C1-6541-89DB-E082A2A7B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2"/>
          <a:stretch/>
        </p:blipFill>
        <p:spPr>
          <a:xfrm>
            <a:off x="7311195" y="2659135"/>
            <a:ext cx="1540248" cy="21100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8AA2026-B943-0F4C-9F8F-DAAFA376E47B}"/>
              </a:ext>
            </a:extLst>
          </p:cNvPr>
          <p:cNvGrpSpPr/>
          <p:nvPr/>
        </p:nvGrpSpPr>
        <p:grpSpPr>
          <a:xfrm>
            <a:off x="4441870" y="2659135"/>
            <a:ext cx="2659416" cy="2209158"/>
            <a:chOff x="4499361" y="2331493"/>
            <a:chExt cx="3056146" cy="2538719"/>
          </a:xfrm>
        </p:grpSpPr>
        <p:pic>
          <p:nvPicPr>
            <p:cNvPr id="10" name="Picture 9" descr="Chart, scatter chart&#10;&#10;Description automatically generated">
              <a:extLst>
                <a:ext uri="{FF2B5EF4-FFF2-40B4-BE49-F238E27FC236}">
                  <a16:creationId xmlns:a16="http://schemas.microsoft.com/office/drawing/2014/main" id="{70E94FB0-4E86-4140-B7A7-337EA176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3038" y="2331493"/>
              <a:ext cx="2451945" cy="239935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B15E6A-1A77-494E-A219-1F27642E5368}"/>
                </a:ext>
              </a:extLst>
            </p:cNvPr>
            <p:cNvGrpSpPr/>
            <p:nvPr/>
          </p:nvGrpSpPr>
          <p:grpSpPr>
            <a:xfrm>
              <a:off x="4499361" y="2470856"/>
              <a:ext cx="3056146" cy="2399356"/>
              <a:chOff x="3799235" y="1846617"/>
              <a:chExt cx="4369492" cy="3430453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4A327C5-FE28-CE48-A877-AB1DE56F3917}"/>
                  </a:ext>
                </a:extLst>
              </p:cNvPr>
              <p:cNvCxnSpPr/>
              <p:nvPr/>
            </p:nvCxnSpPr>
            <p:spPr>
              <a:xfrm>
                <a:off x="4473398" y="4907106"/>
                <a:ext cx="36953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B430840-D0C2-2E4E-A369-D57EE7EAA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3398" y="1952300"/>
                <a:ext cx="0" cy="29642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AC669B9-6BCC-6848-B588-1EDB492A9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3150" y="4978723"/>
                <a:ext cx="511452" cy="2983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438FA0-9AC4-1D45-A95F-CE87C9517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9235" y="1846617"/>
                <a:ext cx="544579" cy="317671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61386-8CC7-1648-8192-68C2EEF0C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681" y="3429000"/>
            <a:ext cx="430995" cy="251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30C9CD-07BC-F943-823E-FACC73375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221" y="3832537"/>
            <a:ext cx="430996" cy="2514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10489F-40CB-F94F-9A9E-64CCAF0EED1B}"/>
              </a:ext>
            </a:extLst>
          </p:cNvPr>
          <p:cNvSpPr txBox="1"/>
          <p:nvPr/>
        </p:nvSpPr>
        <p:spPr>
          <a:xfrm>
            <a:off x="2388361" y="5266110"/>
            <a:ext cx="6593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Is it a model appropriate for generating new data? It is not trained for it..!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1E2464-B464-A543-A53F-E3F9E5A3D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6685" y="2648520"/>
            <a:ext cx="355772" cy="398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65BFE5-5678-054D-9734-682F5B372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2702767"/>
            <a:ext cx="381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4D3E13-E7B2-044F-903F-2BB6189EC8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5628" b="-13939"/>
          <a:stretch/>
        </p:blipFill>
        <p:spPr>
          <a:xfrm>
            <a:off x="2828411" y="1851947"/>
            <a:ext cx="1555376" cy="362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95226F-F85A-B64E-A19B-411FE40AB4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4914" y="1834927"/>
            <a:ext cx="1667726" cy="325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C9687-91BC-8A47-BD91-729D54B3F5DD}"/>
              </a:ext>
            </a:extLst>
          </p:cNvPr>
          <p:cNvSpPr txBox="1"/>
          <p:nvPr/>
        </p:nvSpPr>
        <p:spPr>
          <a:xfrm>
            <a:off x="3843552" y="1223763"/>
            <a:ext cx="4644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Assume an </a:t>
            </a:r>
            <a:r>
              <a:rPr lang="en-US" sz="2000" b="1" i="1" dirty="0"/>
              <a:t>already trained </a:t>
            </a:r>
            <a:r>
              <a:rPr lang="en-US" sz="2000" dirty="0"/>
              <a:t>Auto-Encoder</a:t>
            </a:r>
          </a:p>
        </p:txBody>
      </p:sp>
    </p:spTree>
    <p:extLst>
      <p:ext uri="{BB962C8B-B14F-4D97-AF65-F5344CB8AC3E}">
        <p14:creationId xmlns:p14="http://schemas.microsoft.com/office/powerpoint/2010/main" val="90549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Can we generate (synthesize) new (not real) data with basic AE?</a:t>
            </a:r>
            <a:endParaRPr lang="en-US" sz="32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65</a:t>
            </a:fld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FF63976-D8C1-6541-89DB-E082A2A7B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2"/>
          <a:stretch/>
        </p:blipFill>
        <p:spPr>
          <a:xfrm>
            <a:off x="6581898" y="2288002"/>
            <a:ext cx="1540248" cy="21100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8AA2026-B943-0F4C-9F8F-DAAFA376E47B}"/>
              </a:ext>
            </a:extLst>
          </p:cNvPr>
          <p:cNvGrpSpPr/>
          <p:nvPr/>
        </p:nvGrpSpPr>
        <p:grpSpPr>
          <a:xfrm>
            <a:off x="629391" y="2118565"/>
            <a:ext cx="3950507" cy="3248081"/>
            <a:chOff x="4558580" y="2544773"/>
            <a:chExt cx="2996929" cy="2464056"/>
          </a:xfrm>
        </p:grpSpPr>
        <p:pic>
          <p:nvPicPr>
            <p:cNvPr id="10" name="Picture 9" descr="Chart, scatter chart&#10;&#10;Description automatically generated">
              <a:extLst>
                <a:ext uri="{FF2B5EF4-FFF2-40B4-BE49-F238E27FC236}">
                  <a16:creationId xmlns:a16="http://schemas.microsoft.com/office/drawing/2014/main" id="{70E94FB0-4E86-4140-B7A7-337EA176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183" y="2544773"/>
              <a:ext cx="2233990" cy="218607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B15E6A-1A77-494E-A219-1F27642E5368}"/>
                </a:ext>
              </a:extLst>
            </p:cNvPr>
            <p:cNvGrpSpPr/>
            <p:nvPr/>
          </p:nvGrpSpPr>
          <p:grpSpPr>
            <a:xfrm>
              <a:off x="4558579" y="2544773"/>
              <a:ext cx="2996929" cy="2464056"/>
              <a:chOff x="3883900" y="1952300"/>
              <a:chExt cx="4284827" cy="352295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4A327C5-FE28-CE48-A877-AB1DE56F3917}"/>
                  </a:ext>
                </a:extLst>
              </p:cNvPr>
              <p:cNvCxnSpPr/>
              <p:nvPr/>
            </p:nvCxnSpPr>
            <p:spPr>
              <a:xfrm>
                <a:off x="4473398" y="5096711"/>
                <a:ext cx="36953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B430840-D0C2-2E4E-A369-D57EE7EAA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3398" y="1952300"/>
                <a:ext cx="0" cy="314441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AC669B9-6BCC-6848-B588-1EDB492A9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17838" y="5176911"/>
                <a:ext cx="511452" cy="2983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438FA0-9AC4-1D45-A95F-CE87C9517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3900" y="2269936"/>
                <a:ext cx="544579" cy="317671"/>
              </a:xfrm>
              <a:prstGeom prst="rect">
                <a:avLst/>
              </a:prstGeom>
            </p:spPr>
          </p:pic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4FBED-0238-D04E-8820-74E2C661BE1A}"/>
              </a:ext>
            </a:extLst>
          </p:cNvPr>
          <p:cNvSpPr txBox="1"/>
          <p:nvPr/>
        </p:nvSpPr>
        <p:spPr>
          <a:xfrm>
            <a:off x="1113587" y="1031546"/>
            <a:ext cx="3428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1: Sample random 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9B2D84-D6D5-7441-92B5-A4509CE24838}"/>
              </a:ext>
            </a:extLst>
          </p:cNvPr>
          <p:cNvSpPr/>
          <p:nvPr/>
        </p:nvSpPr>
        <p:spPr>
          <a:xfrm>
            <a:off x="1411966" y="2201773"/>
            <a:ext cx="2671123" cy="2649579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321EEEC9-9688-4042-9182-15AB0E4EAE3A}"/>
              </a:ext>
            </a:extLst>
          </p:cNvPr>
          <p:cNvSpPr/>
          <p:nvPr/>
        </p:nvSpPr>
        <p:spPr>
          <a:xfrm rot="17855358">
            <a:off x="3486856" y="2870108"/>
            <a:ext cx="2004184" cy="2562772"/>
          </a:xfrm>
          <a:prstGeom prst="arc">
            <a:avLst>
              <a:gd name="adj1" fmla="val 16200000"/>
              <a:gd name="adj2" fmla="val 4164"/>
            </a:avLst>
          </a:prstGeom>
          <a:ln w="41275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4B8955-753D-8B40-90B5-985B6E644DF2}"/>
              </a:ext>
            </a:extLst>
          </p:cNvPr>
          <p:cNvSpPr txBox="1"/>
          <p:nvPr/>
        </p:nvSpPr>
        <p:spPr>
          <a:xfrm>
            <a:off x="6370582" y="1632978"/>
            <a:ext cx="2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2: Decode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FAD509-483B-6745-AA1D-1B0685F91761}"/>
              </a:ext>
            </a:extLst>
          </p:cNvPr>
          <p:cNvSpPr txBox="1"/>
          <p:nvPr/>
        </p:nvSpPr>
        <p:spPr>
          <a:xfrm>
            <a:off x="1069096" y="1419319"/>
            <a:ext cx="4215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With uniform probability between [min, max] values z seen during training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B7EC36-AC3B-A743-B2A2-E6395CA56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741" y="2320319"/>
            <a:ext cx="381000" cy="30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B8540-EEDB-CB4B-85F5-61EF908675D1}"/>
              </a:ext>
            </a:extLst>
          </p:cNvPr>
          <p:cNvSpPr txBox="1"/>
          <p:nvPr/>
        </p:nvSpPr>
        <p:spPr>
          <a:xfrm>
            <a:off x="4318810" y="2066593"/>
            <a:ext cx="176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from </a:t>
            </a:r>
            <a:r>
              <a:rPr lang="en-US" b="1" dirty="0"/>
              <a:t>[min-z, max-z] </a:t>
            </a:r>
            <a:r>
              <a:rPr lang="en-US" dirty="0"/>
              <a:t>range of values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2723901-4EA3-2D44-88F2-6265831C8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240" y="3009280"/>
            <a:ext cx="355600" cy="393700"/>
          </a:xfrm>
          <a:prstGeom prst="rect">
            <a:avLst/>
          </a:prstGeom>
        </p:spPr>
      </p:pic>
      <p:sp>
        <p:nvSpPr>
          <p:cNvPr id="32" name="Down Arrow 31">
            <a:extLst>
              <a:ext uri="{FF2B5EF4-FFF2-40B4-BE49-F238E27FC236}">
                <a16:creationId xmlns:a16="http://schemas.microsoft.com/office/drawing/2014/main" id="{493028AA-F86B-1444-9919-7FCD86732686}"/>
              </a:ext>
            </a:extLst>
          </p:cNvPr>
          <p:cNvSpPr/>
          <p:nvPr/>
        </p:nvSpPr>
        <p:spPr>
          <a:xfrm rot="16200000">
            <a:off x="5956995" y="3010831"/>
            <a:ext cx="301226" cy="40324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E43D391-C189-C94E-90DE-E608E9866F42}"/>
              </a:ext>
            </a:extLst>
          </p:cNvPr>
          <p:cNvSpPr/>
          <p:nvPr/>
        </p:nvSpPr>
        <p:spPr>
          <a:xfrm rot="16200000">
            <a:off x="8281763" y="2955519"/>
            <a:ext cx="301226" cy="40324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CEF0D94-A7A1-C047-B156-7631CF456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956" y="2134266"/>
            <a:ext cx="709261" cy="288381"/>
          </a:xfrm>
          <a:prstGeom prst="rect">
            <a:avLst/>
          </a:prstGeom>
        </p:spPr>
      </p:pic>
      <p:pic>
        <p:nvPicPr>
          <p:cNvPr id="26" name="Picture 25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06589C06-550F-E144-A378-AF5C65CE6A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347" t="26074" r="16246" b="61701"/>
          <a:stretch/>
        </p:blipFill>
        <p:spPr>
          <a:xfrm>
            <a:off x="8840962" y="2625119"/>
            <a:ext cx="884947" cy="78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73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12425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Problems generating new data with basic AE</a:t>
            </a:r>
            <a:endParaRPr lang="en-US" sz="3600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66</a:t>
            </a:fld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FF63976-D8C1-6541-89DB-E082A2A7B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2"/>
          <a:stretch/>
        </p:blipFill>
        <p:spPr>
          <a:xfrm>
            <a:off x="6581898" y="2288002"/>
            <a:ext cx="1540248" cy="21100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8AA2026-B943-0F4C-9F8F-DAAFA376E47B}"/>
              </a:ext>
            </a:extLst>
          </p:cNvPr>
          <p:cNvGrpSpPr/>
          <p:nvPr/>
        </p:nvGrpSpPr>
        <p:grpSpPr>
          <a:xfrm>
            <a:off x="629390" y="2118565"/>
            <a:ext cx="3950507" cy="3248081"/>
            <a:chOff x="4558579" y="2544773"/>
            <a:chExt cx="2996929" cy="2464056"/>
          </a:xfrm>
        </p:grpSpPr>
        <p:pic>
          <p:nvPicPr>
            <p:cNvPr id="10" name="Picture 9" descr="Chart, scatter chart&#10;&#10;Description automatically generated">
              <a:extLst>
                <a:ext uri="{FF2B5EF4-FFF2-40B4-BE49-F238E27FC236}">
                  <a16:creationId xmlns:a16="http://schemas.microsoft.com/office/drawing/2014/main" id="{70E94FB0-4E86-4140-B7A7-337EA176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183" y="2544773"/>
              <a:ext cx="2233990" cy="218607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B15E6A-1A77-494E-A219-1F27642E5368}"/>
                </a:ext>
              </a:extLst>
            </p:cNvPr>
            <p:cNvGrpSpPr/>
            <p:nvPr/>
          </p:nvGrpSpPr>
          <p:grpSpPr>
            <a:xfrm>
              <a:off x="4558579" y="2544773"/>
              <a:ext cx="2996929" cy="2464056"/>
              <a:chOff x="3883900" y="1952300"/>
              <a:chExt cx="4284827" cy="352295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4A327C5-FE28-CE48-A877-AB1DE56F3917}"/>
                  </a:ext>
                </a:extLst>
              </p:cNvPr>
              <p:cNvCxnSpPr/>
              <p:nvPr/>
            </p:nvCxnSpPr>
            <p:spPr>
              <a:xfrm>
                <a:off x="4473398" y="5096711"/>
                <a:ext cx="36953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B430840-D0C2-2E4E-A369-D57EE7EAA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3398" y="1952300"/>
                <a:ext cx="0" cy="314441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AC669B9-6BCC-6848-B588-1EDB492A9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17838" y="5176911"/>
                <a:ext cx="511452" cy="2983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438FA0-9AC4-1D45-A95F-CE87C9517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3900" y="2269936"/>
                <a:ext cx="544579" cy="317671"/>
              </a:xfrm>
              <a:prstGeom prst="rect">
                <a:avLst/>
              </a:prstGeom>
            </p:spPr>
          </p:pic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4FBED-0238-D04E-8820-74E2C661BE1A}"/>
              </a:ext>
            </a:extLst>
          </p:cNvPr>
          <p:cNvSpPr txBox="1"/>
          <p:nvPr/>
        </p:nvSpPr>
        <p:spPr>
          <a:xfrm>
            <a:off x="1113587" y="1031546"/>
            <a:ext cx="3428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1: Sample random 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9B2D84-D6D5-7441-92B5-A4509CE24838}"/>
              </a:ext>
            </a:extLst>
          </p:cNvPr>
          <p:cNvSpPr/>
          <p:nvPr/>
        </p:nvSpPr>
        <p:spPr>
          <a:xfrm>
            <a:off x="1411966" y="2201773"/>
            <a:ext cx="2671123" cy="2649579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321EEEC9-9688-4042-9182-15AB0E4EAE3A}"/>
              </a:ext>
            </a:extLst>
          </p:cNvPr>
          <p:cNvSpPr/>
          <p:nvPr/>
        </p:nvSpPr>
        <p:spPr>
          <a:xfrm rot="17855358">
            <a:off x="3486856" y="2840291"/>
            <a:ext cx="2004184" cy="2562772"/>
          </a:xfrm>
          <a:prstGeom prst="arc">
            <a:avLst>
              <a:gd name="adj1" fmla="val 16200000"/>
              <a:gd name="adj2" fmla="val 4164"/>
            </a:avLst>
          </a:prstGeom>
          <a:ln w="41275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C2BE02-6758-0F41-89EC-82F9C3D1C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240" y="3009280"/>
            <a:ext cx="355600" cy="393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AA6E0A-53A5-0E4A-9B94-2F2A564D4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325" y="3768525"/>
            <a:ext cx="368300" cy="3937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FB78406-A969-E04C-BD90-B43102D19534}"/>
              </a:ext>
            </a:extLst>
          </p:cNvPr>
          <p:cNvSpPr txBox="1"/>
          <p:nvPr/>
        </p:nvSpPr>
        <p:spPr>
          <a:xfrm>
            <a:off x="4249010" y="2201774"/>
            <a:ext cx="1996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from region with training samples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4B8955-753D-8B40-90B5-985B6E644DF2}"/>
              </a:ext>
            </a:extLst>
          </p:cNvPr>
          <p:cNvSpPr txBox="1"/>
          <p:nvPr/>
        </p:nvSpPr>
        <p:spPr>
          <a:xfrm>
            <a:off x="6370582" y="1632978"/>
            <a:ext cx="2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2: Decode</a:t>
            </a: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B68E4BC-2D95-DE44-8059-8E14CC33A969}"/>
              </a:ext>
            </a:extLst>
          </p:cNvPr>
          <p:cNvSpPr/>
          <p:nvPr/>
        </p:nvSpPr>
        <p:spPr>
          <a:xfrm rot="16200000">
            <a:off x="5956995" y="3010831"/>
            <a:ext cx="301226" cy="40324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506DBE81-16CD-0B4F-ADBA-A0772795FE25}"/>
              </a:ext>
            </a:extLst>
          </p:cNvPr>
          <p:cNvSpPr/>
          <p:nvPr/>
        </p:nvSpPr>
        <p:spPr>
          <a:xfrm rot="16200000">
            <a:off x="5990588" y="3656274"/>
            <a:ext cx="301226" cy="40324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CA783BDE-C675-2149-A82E-BF9AEA566C37}"/>
              </a:ext>
            </a:extLst>
          </p:cNvPr>
          <p:cNvSpPr/>
          <p:nvPr/>
        </p:nvSpPr>
        <p:spPr>
          <a:xfrm rot="16200000">
            <a:off x="8260881" y="3806887"/>
            <a:ext cx="301226" cy="40324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5EAAD4-5D15-ED4A-965C-177E80C5C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058" y="3628726"/>
            <a:ext cx="961041" cy="961041"/>
          </a:xfrm>
          <a:prstGeom prst="rect">
            <a:avLst/>
          </a:prstGeom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B7AE956F-D003-274F-AA23-6F36C827C271}"/>
              </a:ext>
            </a:extLst>
          </p:cNvPr>
          <p:cNvSpPr/>
          <p:nvPr/>
        </p:nvSpPr>
        <p:spPr>
          <a:xfrm rot="13644257" flipH="1">
            <a:off x="3669954" y="2306673"/>
            <a:ext cx="1473540" cy="2323968"/>
          </a:xfrm>
          <a:prstGeom prst="arc">
            <a:avLst/>
          </a:prstGeom>
          <a:ln w="5080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01ED02-CD43-D44B-8B42-F4E1A9B6452D}"/>
              </a:ext>
            </a:extLst>
          </p:cNvPr>
          <p:cNvSpPr/>
          <p:nvPr/>
        </p:nvSpPr>
        <p:spPr>
          <a:xfrm>
            <a:off x="3145842" y="3908600"/>
            <a:ext cx="692006" cy="69200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0D14F6-D4CA-234E-B059-CB00FBF4AF6C}"/>
              </a:ext>
            </a:extLst>
          </p:cNvPr>
          <p:cNvSpPr txBox="1"/>
          <p:nvPr/>
        </p:nvSpPr>
        <p:spPr>
          <a:xfrm>
            <a:off x="4337185" y="4281495"/>
            <a:ext cx="238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from region without training samples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4E916D-E50D-3544-920B-4D06FBBB970B}"/>
              </a:ext>
            </a:extLst>
          </p:cNvPr>
          <p:cNvSpPr txBox="1"/>
          <p:nvPr/>
        </p:nvSpPr>
        <p:spPr>
          <a:xfrm>
            <a:off x="551329" y="5331434"/>
            <a:ext cx="6385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Problems:</a:t>
            </a:r>
          </a:p>
          <a:p>
            <a:pPr marL="342900" indent="-342900">
              <a:buAutoNum type="alphaLcParenR"/>
            </a:pPr>
            <a:r>
              <a:rPr lang="en-US" dirty="0"/>
              <a:t>No “</a:t>
            </a:r>
            <a:r>
              <a:rPr lang="en-US" b="1" dirty="0"/>
              <a:t>real”</a:t>
            </a:r>
            <a:r>
              <a:rPr lang="en-US" dirty="0"/>
              <a:t> digits were encoded in that area during training. Hence these z values do not encode “realistic” digits.</a:t>
            </a:r>
          </a:p>
          <a:p>
            <a:pPr marL="342900" indent="-342900">
              <a:buAutoNum type="alphaLcParenR"/>
            </a:pPr>
            <a:r>
              <a:rPr lang="en-US" dirty="0"/>
              <a:t>Decoder has not learned to decode such z values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31CE1C-2C36-8F4F-942F-8BA8BD00DB73}"/>
              </a:ext>
            </a:extLst>
          </p:cNvPr>
          <p:cNvSpPr txBox="1"/>
          <p:nvPr/>
        </p:nvSpPr>
        <p:spPr>
          <a:xfrm>
            <a:off x="10129754" y="2523815"/>
            <a:ext cx="165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Realistic</a:t>
            </a:r>
            <a:r>
              <a:rPr lang="en-US" dirty="0"/>
              <a:t> digit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A5BB02-AECE-9E46-9F24-391ED78D9DB0}"/>
              </a:ext>
            </a:extLst>
          </p:cNvPr>
          <p:cNvSpPr txBox="1"/>
          <p:nvPr/>
        </p:nvSpPr>
        <p:spPr>
          <a:xfrm>
            <a:off x="9847512" y="3953553"/>
            <a:ext cx="194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Unrealistic</a:t>
            </a:r>
            <a:r>
              <a:rPr lang="en-US" dirty="0"/>
              <a:t> digit / bad result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FAD509-483B-6745-AA1D-1B0685F91761}"/>
              </a:ext>
            </a:extLst>
          </p:cNvPr>
          <p:cNvSpPr txBox="1"/>
          <p:nvPr/>
        </p:nvSpPr>
        <p:spPr>
          <a:xfrm>
            <a:off x="1069096" y="1419319"/>
            <a:ext cx="4215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With uniform probability between [min, max] values z seen during training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EA9CD9-EB81-D24D-B531-661DC2520FC0}"/>
              </a:ext>
            </a:extLst>
          </p:cNvPr>
          <p:cNvSpPr txBox="1"/>
          <p:nvPr/>
        </p:nvSpPr>
        <p:spPr>
          <a:xfrm>
            <a:off x="6631455" y="5146861"/>
            <a:ext cx="5268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Basic AEs are not appropriate for image generation. Reconstruction loss does not train AE for generation.</a:t>
            </a:r>
          </a:p>
          <a:p>
            <a:endParaRPr lang="en-US" b="1" u="sng" dirty="0"/>
          </a:p>
          <a:p>
            <a:r>
              <a:rPr lang="en-US" dirty="0"/>
              <a:t>We will see how </a:t>
            </a:r>
            <a:r>
              <a:rPr lang="en-US" b="1" i="1" dirty="0"/>
              <a:t>Generative Models (VAEs and GANs) </a:t>
            </a:r>
            <a:r>
              <a:rPr lang="en-US" dirty="0"/>
              <a:t>are trained appropriately for generation.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D33A95-3403-5E4E-A2DA-90E0C2266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0956" y="2134266"/>
            <a:ext cx="709261" cy="288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4F7F85-D5EE-2549-9E8D-E8ABEDEF96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2883" y="4622322"/>
            <a:ext cx="751375" cy="305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B7EC36-AC3B-A743-B2A2-E6395CA56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7741" y="2320319"/>
            <a:ext cx="381000" cy="304800"/>
          </a:xfrm>
          <a:prstGeom prst="rect">
            <a:avLst/>
          </a:prstGeom>
        </p:spPr>
      </p:pic>
      <p:sp>
        <p:nvSpPr>
          <p:cNvPr id="38" name="Down Arrow 37">
            <a:extLst>
              <a:ext uri="{FF2B5EF4-FFF2-40B4-BE49-F238E27FC236}">
                <a16:creationId xmlns:a16="http://schemas.microsoft.com/office/drawing/2014/main" id="{B21C96D4-18B3-2C48-A48E-807538AFD03E}"/>
              </a:ext>
            </a:extLst>
          </p:cNvPr>
          <p:cNvSpPr/>
          <p:nvPr/>
        </p:nvSpPr>
        <p:spPr>
          <a:xfrm rot="16200000">
            <a:off x="8281763" y="2955519"/>
            <a:ext cx="301226" cy="40324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A768B674-B7BB-6445-9287-CF7851C4A4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347" t="26074" r="16246" b="61701"/>
          <a:stretch/>
        </p:blipFill>
        <p:spPr>
          <a:xfrm>
            <a:off x="8840962" y="2625119"/>
            <a:ext cx="884947" cy="78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1844299" y="1421294"/>
            <a:ext cx="8499851" cy="216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 this video: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can we </a:t>
            </a:r>
            <a:r>
              <a:rPr lang="en-US" sz="2800" b="1" u="sng" dirty="0"/>
              <a:t>use basic AEs for</a:t>
            </a:r>
            <a:r>
              <a:rPr lang="en-US" sz="2800" dirty="0"/>
              <a:t>?</a:t>
            </a:r>
            <a:br>
              <a:rPr lang="en-US" sz="2800" dirty="0"/>
            </a:br>
            <a:r>
              <a:rPr lang="en-US" sz="2800" dirty="0"/>
              <a:t>(e.g. compression, clustering, pretrain/initialize supervised model when labelled data are limited)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“standard” AEs </a:t>
            </a:r>
            <a:r>
              <a:rPr lang="en-US" sz="2800" b="1" u="sng" dirty="0"/>
              <a:t>not good for</a:t>
            </a:r>
            <a:r>
              <a:rPr lang="en-US" sz="2800" dirty="0"/>
              <a:t>?</a:t>
            </a:r>
            <a:br>
              <a:rPr lang="en-US" sz="2800" dirty="0"/>
            </a:br>
            <a:r>
              <a:rPr lang="en-US" sz="2800" dirty="0"/>
              <a:t>(generation of new samples)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F5C6F3B-D80F-DF4F-936F-62057A7B5513}"/>
              </a:ext>
            </a:extLst>
          </p:cNvPr>
          <p:cNvSpPr txBox="1">
            <a:spLocks/>
          </p:cNvSpPr>
          <p:nvPr/>
        </p:nvSpPr>
        <p:spPr>
          <a:xfrm>
            <a:off x="1844299" y="3856382"/>
            <a:ext cx="5868466" cy="216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/>
              <a:t>Next week: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Generative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Variational Auto-Encoders</a:t>
            </a:r>
          </a:p>
        </p:txBody>
      </p:sp>
    </p:spTree>
    <p:extLst>
      <p:ext uri="{BB962C8B-B14F-4D97-AF65-F5344CB8AC3E}">
        <p14:creationId xmlns:p14="http://schemas.microsoft.com/office/powerpoint/2010/main" val="300459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DFF5-068D-6447-ABB5-E95B6C87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412C0-E046-8B49-93F2-4DEDB2A5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17667-85D0-6E4C-AEB3-ED12DE38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68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EEC361-8184-7043-B39C-21FAADA20475}"/>
              </a:ext>
            </a:extLst>
          </p:cNvPr>
          <p:cNvSpPr txBox="1">
            <a:spLocks/>
          </p:cNvSpPr>
          <p:nvPr/>
        </p:nvSpPr>
        <p:spPr>
          <a:xfrm>
            <a:off x="1202635" y="2826785"/>
            <a:ext cx="9796669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For further reading (e.g. some more advanced AEs):</a:t>
            </a:r>
          </a:p>
          <a:p>
            <a:r>
              <a:rPr lang="en-US" sz="2000" dirty="0"/>
              <a:t>Goodfellow, </a:t>
            </a:r>
            <a:r>
              <a:rPr lang="en-US" sz="2000" dirty="0" err="1"/>
              <a:t>Bengion</a:t>
            </a:r>
            <a:r>
              <a:rPr lang="en-US" sz="2000" dirty="0"/>
              <a:t> &amp; Courville, Deep Learning, Chapter 14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https://www.deeplearningbook.org/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(However only the material our own slides, videos &amp; tutorials will be assessed)</a:t>
            </a:r>
          </a:p>
        </p:txBody>
      </p:sp>
    </p:spTree>
    <p:extLst>
      <p:ext uri="{BB962C8B-B14F-4D97-AF65-F5344CB8AC3E}">
        <p14:creationId xmlns:p14="http://schemas.microsoft.com/office/powerpoint/2010/main" val="4150064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412C0-E046-8B49-93F2-4DEDB2A5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17667-85D0-6E4C-AEB3-ED12DE38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69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EEC361-8184-7043-B39C-21FAADA20475}"/>
              </a:ext>
            </a:extLst>
          </p:cNvPr>
          <p:cNvSpPr txBox="1">
            <a:spLocks/>
          </p:cNvSpPr>
          <p:nvPr/>
        </p:nvSpPr>
        <p:spPr>
          <a:xfrm>
            <a:off x="1202635" y="2826785"/>
            <a:ext cx="979666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Thank you very much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28276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515B64E4-3557-7247-BA1D-FF1FAC75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6025"/>
            <a:ext cx="11189112" cy="6857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0FC59-F56B-AE46-B774-6F89E7948C0C}"/>
              </a:ext>
            </a:extLst>
          </p:cNvPr>
          <p:cNvSpPr txBox="1"/>
          <p:nvPr/>
        </p:nvSpPr>
        <p:spPr>
          <a:xfrm>
            <a:off x="8133304" y="6354843"/>
            <a:ext cx="3956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From: https://</a:t>
            </a:r>
            <a:r>
              <a:rPr lang="en-US" sz="1100" dirty="0" err="1">
                <a:solidFill>
                  <a:schemeClr val="bg1"/>
                </a:solidFill>
              </a:rPr>
              <a:t>www.raconteur.net</a:t>
            </a:r>
            <a:r>
              <a:rPr lang="en-US" sz="1100" dirty="0">
                <a:solidFill>
                  <a:schemeClr val="bg1"/>
                </a:solidFill>
              </a:rPr>
              <a:t>/infographics/a-day-in-data/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827AFF-93E0-0D44-B755-E257CA065CEF}"/>
              </a:ext>
            </a:extLst>
          </p:cNvPr>
          <p:cNvSpPr/>
          <p:nvPr/>
        </p:nvSpPr>
        <p:spPr>
          <a:xfrm rot="983373">
            <a:off x="5830184" y="636075"/>
            <a:ext cx="4043917" cy="118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u="sng" dirty="0"/>
              <a:t>Unlabeled</a:t>
            </a:r>
            <a:r>
              <a:rPr lang="en-US" sz="3600" b="1" i="1" dirty="0"/>
              <a:t> data is</a:t>
            </a:r>
            <a:br>
              <a:rPr lang="en-US" sz="3600" b="1" i="1" dirty="0"/>
            </a:br>
            <a:r>
              <a:rPr lang="en-US" sz="3600" b="1" i="1" dirty="0"/>
              <a:t>in abundance!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76910-C5C1-BC4C-8C7B-1520CD7E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BD3378-6CF8-A944-A34E-9DD3BB15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</p:spTree>
    <p:extLst>
      <p:ext uri="{BB962C8B-B14F-4D97-AF65-F5344CB8AC3E}">
        <p14:creationId xmlns:p14="http://schemas.microsoft.com/office/powerpoint/2010/main" val="321490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1EBCF7-AAE9-AD48-A193-5D84C7BDFE1C}"/>
              </a:ext>
            </a:extLst>
          </p:cNvPr>
          <p:cNvSpPr txBox="1"/>
          <p:nvPr/>
        </p:nvSpPr>
        <p:spPr>
          <a:xfrm>
            <a:off x="449104" y="1812952"/>
            <a:ext cx="816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Goal: </a:t>
            </a:r>
            <a:r>
              <a:rPr lang="en-US" sz="2000" dirty="0"/>
              <a:t>Learn “</a:t>
            </a:r>
            <a:r>
              <a:rPr lang="en-US" sz="2000" b="1" dirty="0"/>
              <a:t>useful features</a:t>
            </a:r>
            <a:r>
              <a:rPr lang="en-US" sz="2000" dirty="0"/>
              <a:t>” of the data / Learn “</a:t>
            </a:r>
            <a:r>
              <a:rPr lang="en-US" sz="2000" b="1" dirty="0"/>
              <a:t>the structure</a:t>
            </a:r>
            <a:r>
              <a:rPr lang="en-US" sz="2000" dirty="0"/>
              <a:t>” of the data.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CF588-7D6E-AB45-A5F1-7FD85C73BB60}"/>
              </a:ext>
            </a:extLst>
          </p:cNvPr>
          <p:cNvGrpSpPr/>
          <p:nvPr/>
        </p:nvGrpSpPr>
        <p:grpSpPr>
          <a:xfrm>
            <a:off x="449324" y="1258267"/>
            <a:ext cx="4570191" cy="369332"/>
            <a:chOff x="975947" y="1767254"/>
            <a:chExt cx="4570191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ED3B30-E0F2-A441-9D13-CFDCBA271266}"/>
                </a:ext>
              </a:extLst>
            </p:cNvPr>
            <p:cNvSpPr txBox="1"/>
            <p:nvPr/>
          </p:nvSpPr>
          <p:spPr>
            <a:xfrm>
              <a:off x="975947" y="1767254"/>
              <a:ext cx="1598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Available data: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A454AC-094E-3341-890E-F579821B4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6640" y="1767254"/>
              <a:ext cx="2929498" cy="34410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C6D0-EA5E-3943-9DC6-A7A77E21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7FB7B-E220-2345-8823-9E6F0DDE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E1EF5E-49EC-0849-80F3-978329E7B463}"/>
              </a:ext>
            </a:extLst>
          </p:cNvPr>
          <p:cNvSpPr txBox="1">
            <a:spLocks/>
          </p:cNvSpPr>
          <p:nvPr/>
        </p:nvSpPr>
        <p:spPr>
          <a:xfrm>
            <a:off x="416089" y="12427"/>
            <a:ext cx="1135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</a:t>
            </a:r>
          </a:p>
        </p:txBody>
      </p:sp>
      <p:pic>
        <p:nvPicPr>
          <p:cNvPr id="11" name="Picture 10" descr="A coll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C5737F7-CD1E-B54E-BF80-2702BB1A8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807" y="2354959"/>
            <a:ext cx="4692386" cy="3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5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4E400D-6A75-694A-9978-8DE2D47EEEB6}"/>
              </a:ext>
            </a:extLst>
          </p:cNvPr>
          <p:cNvSpPr txBox="1"/>
          <p:nvPr/>
        </p:nvSpPr>
        <p:spPr>
          <a:xfrm>
            <a:off x="478477" y="2305343"/>
            <a:ext cx="68478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Useful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Dimensionality Reduction (compression)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Density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Generation /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from loads unlabeled data, when labeled data are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060DDC-A5BF-3C4E-AB11-3CC48F2103F4}"/>
              </a:ext>
            </a:extLst>
          </p:cNvPr>
          <p:cNvGrpSpPr>
            <a:grpSpLocks noChangeAspect="1"/>
          </p:cNvGrpSpPr>
          <p:nvPr/>
        </p:nvGrpSpPr>
        <p:grpSpPr>
          <a:xfrm>
            <a:off x="8989011" y="1604358"/>
            <a:ext cx="2369446" cy="2399232"/>
            <a:chOff x="4000346" y="4171325"/>
            <a:chExt cx="1468538" cy="1486998"/>
          </a:xfrm>
        </p:grpSpPr>
        <p:pic>
          <p:nvPicPr>
            <p:cNvPr id="7" name="Picture 6" descr="biggan.png">
              <a:extLst>
                <a:ext uri="{FF2B5EF4-FFF2-40B4-BE49-F238E27FC236}">
                  <a16:creationId xmlns:a16="http://schemas.microsoft.com/office/drawing/2014/main" id="{D8C671F2-E59E-5D49-8393-F818C54FB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8"/>
            <a:stretch/>
          </p:blipFill>
          <p:spPr>
            <a:xfrm>
              <a:off x="4000346" y="4171325"/>
              <a:ext cx="1458286" cy="755257"/>
            </a:xfrm>
            <a:prstGeom prst="rect">
              <a:avLst/>
            </a:prstGeom>
          </p:spPr>
        </p:pic>
        <p:pic>
          <p:nvPicPr>
            <p:cNvPr id="8" name="Picture 7" descr="biggan.png">
              <a:extLst>
                <a:ext uri="{FF2B5EF4-FFF2-40B4-BE49-F238E27FC236}">
                  <a16:creationId xmlns:a16="http://schemas.microsoft.com/office/drawing/2014/main" id="{EAA1DD07-BEDD-E646-B922-5FAF2F6B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4012105" y="4903066"/>
              <a:ext cx="1456779" cy="7552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EBCF7-AAE9-AD48-A193-5D84C7BDFE1C}"/>
              </a:ext>
            </a:extLst>
          </p:cNvPr>
          <p:cNvSpPr txBox="1"/>
          <p:nvPr/>
        </p:nvSpPr>
        <p:spPr>
          <a:xfrm>
            <a:off x="449104" y="1812952"/>
            <a:ext cx="816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Goal: </a:t>
            </a:r>
            <a:r>
              <a:rPr lang="en-US" sz="2000" dirty="0"/>
              <a:t>Learn “</a:t>
            </a:r>
            <a:r>
              <a:rPr lang="en-US" sz="2000" b="1" dirty="0"/>
              <a:t>useful features</a:t>
            </a:r>
            <a:r>
              <a:rPr lang="en-US" sz="2000" dirty="0"/>
              <a:t>” of the data / Learn “</a:t>
            </a:r>
            <a:r>
              <a:rPr lang="en-US" sz="2000" b="1" dirty="0"/>
              <a:t>the structure</a:t>
            </a:r>
            <a:r>
              <a:rPr lang="en-US" sz="2000" dirty="0"/>
              <a:t>” of the data.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CF588-7D6E-AB45-A5F1-7FD85C73BB60}"/>
              </a:ext>
            </a:extLst>
          </p:cNvPr>
          <p:cNvGrpSpPr/>
          <p:nvPr/>
        </p:nvGrpSpPr>
        <p:grpSpPr>
          <a:xfrm>
            <a:off x="449324" y="1258267"/>
            <a:ext cx="4570191" cy="369332"/>
            <a:chOff x="975947" y="1767254"/>
            <a:chExt cx="4570191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ED3B30-E0F2-A441-9D13-CFDCBA271266}"/>
                </a:ext>
              </a:extLst>
            </p:cNvPr>
            <p:cNvSpPr txBox="1"/>
            <p:nvPr/>
          </p:nvSpPr>
          <p:spPr>
            <a:xfrm>
              <a:off x="975947" y="1767254"/>
              <a:ext cx="1598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Available data: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A454AC-094E-3341-890E-F579821B4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6640" y="1767254"/>
              <a:ext cx="2929498" cy="34410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C6D0-EA5E-3943-9DC6-A7A77E21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7FB7B-E220-2345-8823-9E6F0DDE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E1EF5E-49EC-0849-80F3-978329E7B463}"/>
              </a:ext>
            </a:extLst>
          </p:cNvPr>
          <p:cNvSpPr txBox="1">
            <a:spLocks/>
          </p:cNvSpPr>
          <p:nvPr/>
        </p:nvSpPr>
        <p:spPr>
          <a:xfrm>
            <a:off x="416089" y="12427"/>
            <a:ext cx="1135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</a:t>
            </a:r>
          </a:p>
        </p:txBody>
      </p:sp>
      <p:pic>
        <p:nvPicPr>
          <p:cNvPr id="20" name="Picture 19" descr="Chart, map, scatter chart&#10;&#10;Description automatically generated">
            <a:extLst>
              <a:ext uri="{FF2B5EF4-FFF2-40B4-BE49-F238E27FC236}">
                <a16:creationId xmlns:a16="http://schemas.microsoft.com/office/drawing/2014/main" id="{ADBA2A0F-90B2-5049-B877-FCF49F143C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9"/>
          <a:stretch/>
        </p:blipFill>
        <p:spPr>
          <a:xfrm>
            <a:off x="5019515" y="4584524"/>
            <a:ext cx="1990018" cy="1886771"/>
          </a:xfrm>
          <a:prstGeom prst="rect">
            <a:avLst/>
          </a:prstGeom>
        </p:spPr>
      </p:pic>
      <p:pic>
        <p:nvPicPr>
          <p:cNvPr id="22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22F88386-553D-604C-B962-D9EDBDC37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1" y="4484819"/>
            <a:ext cx="2743200" cy="20525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0BD3F0-3B93-BF48-9932-BEF488A3BF77}"/>
              </a:ext>
            </a:extLst>
          </p:cNvPr>
          <p:cNvSpPr txBox="1"/>
          <p:nvPr/>
        </p:nvSpPr>
        <p:spPr>
          <a:xfrm>
            <a:off x="8650792" y="4200435"/>
            <a:ext cx="2902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Probability Density Estimation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DEA91-4BBF-A143-B552-8DE2079B5F37}"/>
              </a:ext>
            </a:extLst>
          </p:cNvPr>
          <p:cNvSpPr txBox="1"/>
          <p:nvPr/>
        </p:nvSpPr>
        <p:spPr>
          <a:xfrm>
            <a:off x="8719960" y="1308256"/>
            <a:ext cx="2902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Generation / Synthesis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E16C0A-681C-6849-8FDB-6D83E2297F1A}"/>
              </a:ext>
            </a:extLst>
          </p:cNvPr>
          <p:cNvSpPr txBox="1"/>
          <p:nvPr/>
        </p:nvSpPr>
        <p:spPr>
          <a:xfrm>
            <a:off x="5194998" y="4244422"/>
            <a:ext cx="163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Clustering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F059DBD7-A272-884C-B5E3-A09D65CD5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042" y="4713258"/>
            <a:ext cx="1420740" cy="19562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8F5B01-3EE9-AD4A-86BA-7042F378DE83}"/>
              </a:ext>
            </a:extLst>
          </p:cNvPr>
          <p:cNvSpPr txBox="1"/>
          <p:nvPr/>
        </p:nvSpPr>
        <p:spPr>
          <a:xfrm>
            <a:off x="818342" y="4350527"/>
            <a:ext cx="2369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7523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3216</Words>
  <Application>Microsoft Office PowerPoint</Application>
  <PresentationFormat>Widescreen</PresentationFormat>
  <Paragraphs>622</Paragraphs>
  <Slides>69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Unsupervised Learning and Auto-Encoders</vt:lpstr>
      <vt:lpstr>Intro to Unsupervised Learning</vt:lpstr>
      <vt:lpstr>PowerPoint Presentation</vt:lpstr>
      <vt:lpstr>Creating labelled data is challenging</vt:lpstr>
      <vt:lpstr>Creating labelled data is challenging</vt:lpstr>
      <vt:lpstr>Labelled data are limited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from unlabeled data to improve  Supervised Learning when labelled data are limited</vt:lpstr>
      <vt:lpstr>PowerPoint Presentation</vt:lpstr>
      <vt:lpstr>Probability Density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Auto-Encoders (Part 1)</vt:lpstr>
      <vt:lpstr>What we will learn about Auto-Encoders:</vt:lpstr>
      <vt:lpstr>Supervised learning: From observations (x) to labels (y), given labeled data</vt:lpstr>
      <vt:lpstr>Unsupervised Learning: From observations (x) to latent variables (z), without labeled data</vt:lpstr>
      <vt:lpstr>PowerPoint Presentation</vt:lpstr>
      <vt:lpstr>How to learn useful latent representation Z of data?</vt:lpstr>
      <vt:lpstr>How to learn useful latent representation (code) of data?</vt:lpstr>
      <vt:lpstr>How to learn useful latent representation (code) of data?</vt:lpstr>
      <vt:lpstr>How to learn useful latent representation (code) of data?</vt:lpstr>
      <vt:lpstr>Training loss</vt:lpstr>
      <vt:lpstr>Learning to reconstruct</vt:lpstr>
      <vt:lpstr>Problem: Trivial Solution / Learning a useless function</vt:lpstr>
      <vt:lpstr>Solution: Bottleneck layer</vt:lpstr>
      <vt:lpstr>”Standard/basic” Auto-Encoder</vt:lpstr>
      <vt:lpstr>”Standard/basic” Auto-Encoder</vt:lpstr>
      <vt:lpstr>Compression forces encoding the most prominent features</vt:lpstr>
      <vt:lpstr>Wider bottleneck: Better reconstruction, less compression</vt:lpstr>
      <vt:lpstr>Bottleneck forces the AE to learn to encode the  few most important features of data. But what are they?</vt:lpstr>
      <vt:lpstr>Investigating what the features are by visual inspection</vt:lpstr>
      <vt:lpstr>Convolutional Auto-Encoders</vt:lpstr>
      <vt:lpstr>RNN-based Auto-Encoders</vt:lpstr>
      <vt:lpstr>PowerPoint Presentation</vt:lpstr>
      <vt:lpstr>AE with Bottleneck layer learns to perform Dimensionality Reduction / Compression via Unsupervised Learning</vt:lpstr>
      <vt:lpstr>Wider bottleneck: Better reconstruction, less compression</vt:lpstr>
      <vt:lpstr>Use of AEs for compression - Example application</vt:lpstr>
      <vt:lpstr>Use of AEs for compression - Example application</vt:lpstr>
      <vt:lpstr>Use of AEs for compression - Example application</vt:lpstr>
      <vt:lpstr>Use of AEs for compression - Example application</vt:lpstr>
      <vt:lpstr>Use of AEs for compression - Example application</vt:lpstr>
      <vt:lpstr>Use of AEs for compression - Example application</vt:lpstr>
      <vt:lpstr>AutoEncoders: Do they learn to encode “useful” info in Z?</vt:lpstr>
      <vt:lpstr>AEs can learn to cluster the data in unsupervised manner!</vt:lpstr>
      <vt:lpstr>Why learn to cluster data?</vt:lpstr>
      <vt:lpstr>Why learn to cluster data?</vt:lpstr>
      <vt:lpstr>Learn from unlabeled data, when labels are limited</vt:lpstr>
      <vt:lpstr>Pre-train with unlabeled data…</vt:lpstr>
      <vt:lpstr>Trained Encoder of AE maps data X to space Z where they are clustered. Throw away the decoder…</vt:lpstr>
      <vt:lpstr>Attach untrained classifier on top of encoder (commonly 1-2 layers)</vt:lpstr>
      <vt:lpstr>(Approach 1) Using the limited labelled data, train with Supervised Learning ONLY the classifier. Keep parameters of encoder frozen. </vt:lpstr>
      <vt:lpstr>(Approach 2) Using the limited labelled data, train with Supervised Learning BOTH the encoder and the classifier (usually for only few SGD iterations).</vt:lpstr>
      <vt:lpstr>Can we generate (synthesize) new (not real) data with basic AE?</vt:lpstr>
      <vt:lpstr>Can we generate (synthesize) new (not real) data with basic AE?</vt:lpstr>
      <vt:lpstr>Can we generate (synthesize) new (not real) data with basic AE?</vt:lpstr>
      <vt:lpstr>Problems generating new data with basic AE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Kamnitsas, Konstantinos</dc:creator>
  <cp:lastModifiedBy>Jinming Duan (Computer Science)</cp:lastModifiedBy>
  <cp:revision>2484</cp:revision>
  <dcterms:created xsi:type="dcterms:W3CDTF">2021-09-03T10:08:57Z</dcterms:created>
  <dcterms:modified xsi:type="dcterms:W3CDTF">2022-11-18T15:16:40Z</dcterms:modified>
</cp:coreProperties>
</file>